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52FE84-46B4-4A53-8940-43903F270F4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262FAD36-21E9-4D8C-B352-96DEA8F54584}">
      <dgm:prSet/>
      <dgm:spPr/>
      <dgm:t>
        <a:bodyPr/>
        <a:lstStyle/>
        <a:p>
          <a:r>
            <a:rPr lang="el-GR"/>
            <a:t>BillboardEffects</a:t>
          </a:r>
          <a:endParaRPr lang="en-US"/>
        </a:p>
      </dgm:t>
    </dgm:pt>
    <dgm:pt modelId="{FA5FAB03-2CE6-477D-BF2C-5E2988A3730C}" type="parTrans" cxnId="{01FC421B-E48F-4882-8E43-59A068CBC145}">
      <dgm:prSet/>
      <dgm:spPr/>
      <dgm:t>
        <a:bodyPr/>
        <a:lstStyle/>
        <a:p>
          <a:endParaRPr lang="en-US"/>
        </a:p>
      </dgm:t>
    </dgm:pt>
    <dgm:pt modelId="{550631D0-818F-4F39-97EB-3EA7DE9723A2}" type="sibTrans" cxnId="{01FC421B-E48F-4882-8E43-59A068CBC145}">
      <dgm:prSet/>
      <dgm:spPr/>
      <dgm:t>
        <a:bodyPr/>
        <a:lstStyle/>
        <a:p>
          <a:endParaRPr lang="en-US"/>
        </a:p>
      </dgm:t>
    </dgm:pt>
    <dgm:pt modelId="{D4F47DBD-63CC-430B-897A-363CE4788872}">
      <dgm:prSet/>
      <dgm:spPr/>
      <dgm:t>
        <a:bodyPr/>
        <a:lstStyle/>
        <a:p>
          <a:r>
            <a:rPr lang="en-US"/>
            <a:t>CollisionTest </a:t>
          </a:r>
        </a:p>
      </dgm:t>
    </dgm:pt>
    <dgm:pt modelId="{C03188A9-FE67-438F-AC02-CA8BC055CE2A}" type="parTrans" cxnId="{15EBF9C9-4F7A-4984-9871-5BE2526D5754}">
      <dgm:prSet/>
      <dgm:spPr/>
      <dgm:t>
        <a:bodyPr/>
        <a:lstStyle/>
        <a:p>
          <a:endParaRPr lang="en-US"/>
        </a:p>
      </dgm:t>
    </dgm:pt>
    <dgm:pt modelId="{9EDCB95E-3F92-484B-B226-76A3AB9750C6}" type="sibTrans" cxnId="{15EBF9C9-4F7A-4984-9871-5BE2526D5754}">
      <dgm:prSet/>
      <dgm:spPr/>
      <dgm:t>
        <a:bodyPr/>
        <a:lstStyle/>
        <a:p>
          <a:endParaRPr lang="en-US"/>
        </a:p>
      </dgm:t>
    </dgm:pt>
    <dgm:pt modelId="{C0A7E011-77D2-41D7-84A9-E3E96AE55A68}">
      <dgm:prSet/>
      <dgm:spPr/>
      <dgm:t>
        <a:bodyPr/>
        <a:lstStyle/>
        <a:p>
          <a:r>
            <a:rPr lang="en-US"/>
            <a:t>Conversation </a:t>
          </a:r>
        </a:p>
      </dgm:t>
    </dgm:pt>
    <dgm:pt modelId="{D749798B-5EC8-46C6-BFCF-91B0EACD6A15}" type="parTrans" cxnId="{6B75B3CD-8850-4BAF-A45F-D219EFCFD426}">
      <dgm:prSet/>
      <dgm:spPr/>
      <dgm:t>
        <a:bodyPr/>
        <a:lstStyle/>
        <a:p>
          <a:endParaRPr lang="en-US"/>
        </a:p>
      </dgm:t>
    </dgm:pt>
    <dgm:pt modelId="{D41E9950-E05C-48E0-A508-49E02A2912CB}" type="sibTrans" cxnId="{6B75B3CD-8850-4BAF-A45F-D219EFCFD426}">
      <dgm:prSet/>
      <dgm:spPr/>
      <dgm:t>
        <a:bodyPr/>
        <a:lstStyle/>
        <a:p>
          <a:endParaRPr lang="en-US"/>
        </a:p>
      </dgm:t>
    </dgm:pt>
    <dgm:pt modelId="{E7B812A2-F76B-4BA6-B354-73401E843F5F}">
      <dgm:prSet/>
      <dgm:spPr/>
      <dgm:t>
        <a:bodyPr/>
        <a:lstStyle/>
        <a:p>
          <a:r>
            <a:rPr lang="en-GB"/>
            <a:t>MainMenyManager</a:t>
          </a:r>
          <a:r>
            <a:rPr lang="en-GB" b="1"/>
            <a:t> </a:t>
          </a:r>
          <a:endParaRPr lang="en-US"/>
        </a:p>
      </dgm:t>
    </dgm:pt>
    <dgm:pt modelId="{21FAD8F0-4E34-4E49-AEAF-358C538F3358}" type="parTrans" cxnId="{04111D13-0F8D-4A00-9A57-480831269E9F}">
      <dgm:prSet/>
      <dgm:spPr/>
      <dgm:t>
        <a:bodyPr/>
        <a:lstStyle/>
        <a:p>
          <a:endParaRPr lang="en-US"/>
        </a:p>
      </dgm:t>
    </dgm:pt>
    <dgm:pt modelId="{88A93CAC-C9AD-4C20-824D-8DCAF921DF82}" type="sibTrans" cxnId="{04111D13-0F8D-4A00-9A57-480831269E9F}">
      <dgm:prSet/>
      <dgm:spPr/>
      <dgm:t>
        <a:bodyPr/>
        <a:lstStyle/>
        <a:p>
          <a:endParaRPr lang="en-US"/>
        </a:p>
      </dgm:t>
    </dgm:pt>
    <dgm:pt modelId="{1FBF41FE-5F7B-4E16-875A-E8244B1F71C1}">
      <dgm:prSet/>
      <dgm:spPr/>
      <dgm:t>
        <a:bodyPr/>
        <a:lstStyle/>
        <a:p>
          <a:r>
            <a:rPr lang="en-US"/>
            <a:t>Ships</a:t>
          </a:r>
          <a:r>
            <a:rPr lang="en-US" b="1"/>
            <a:t> </a:t>
          </a:r>
          <a:endParaRPr lang="en-US"/>
        </a:p>
      </dgm:t>
    </dgm:pt>
    <dgm:pt modelId="{6199CA9D-0079-4F88-B7B0-7A269ED74134}" type="parTrans" cxnId="{F9816310-E5D8-4535-B9EB-FC9C587AFEFA}">
      <dgm:prSet/>
      <dgm:spPr/>
      <dgm:t>
        <a:bodyPr/>
        <a:lstStyle/>
        <a:p>
          <a:endParaRPr lang="en-US"/>
        </a:p>
      </dgm:t>
    </dgm:pt>
    <dgm:pt modelId="{97A075BE-63DC-4FCA-BFFC-8D66F5DBF0B3}" type="sibTrans" cxnId="{F9816310-E5D8-4535-B9EB-FC9C587AFEFA}">
      <dgm:prSet/>
      <dgm:spPr/>
      <dgm:t>
        <a:bodyPr/>
        <a:lstStyle/>
        <a:p>
          <a:endParaRPr lang="en-US"/>
        </a:p>
      </dgm:t>
    </dgm:pt>
    <dgm:pt modelId="{3D6BACDD-011E-4727-B273-AA3347A52EDA}">
      <dgm:prSet/>
      <dgm:spPr/>
      <dgm:t>
        <a:bodyPr/>
        <a:lstStyle/>
        <a:p>
          <a:r>
            <a:rPr lang="en-US"/>
            <a:t>shipTrigger </a:t>
          </a:r>
        </a:p>
      </dgm:t>
    </dgm:pt>
    <dgm:pt modelId="{5536CDB8-0638-4B44-8ABC-01A7A258A3A2}" type="parTrans" cxnId="{9670BF60-B548-45C7-9346-7FE169B950C4}">
      <dgm:prSet/>
      <dgm:spPr/>
      <dgm:t>
        <a:bodyPr/>
        <a:lstStyle/>
        <a:p>
          <a:endParaRPr lang="en-US"/>
        </a:p>
      </dgm:t>
    </dgm:pt>
    <dgm:pt modelId="{E8312B04-2475-47FA-905E-F00A873D9DCC}" type="sibTrans" cxnId="{9670BF60-B548-45C7-9346-7FE169B950C4}">
      <dgm:prSet/>
      <dgm:spPr/>
      <dgm:t>
        <a:bodyPr/>
        <a:lstStyle/>
        <a:p>
          <a:endParaRPr lang="en-US"/>
        </a:p>
      </dgm:t>
    </dgm:pt>
    <dgm:pt modelId="{AD17B2EB-5A2F-40BE-897B-AD4386995343}">
      <dgm:prSet/>
      <dgm:spPr/>
      <dgm:t>
        <a:bodyPr/>
        <a:lstStyle/>
        <a:p>
          <a:r>
            <a:rPr lang="en-US"/>
            <a:t>TriggerMessage </a:t>
          </a:r>
        </a:p>
      </dgm:t>
    </dgm:pt>
    <dgm:pt modelId="{F3D4358A-34A2-494A-A356-5062AE6F0E31}" type="parTrans" cxnId="{D14D5371-E912-439F-9AD7-7CA3FC5FE081}">
      <dgm:prSet/>
      <dgm:spPr/>
      <dgm:t>
        <a:bodyPr/>
        <a:lstStyle/>
        <a:p>
          <a:endParaRPr lang="en-US"/>
        </a:p>
      </dgm:t>
    </dgm:pt>
    <dgm:pt modelId="{ADE7EAF3-A36B-420F-9DEA-C910B85C4CDC}" type="sibTrans" cxnId="{D14D5371-E912-439F-9AD7-7CA3FC5FE081}">
      <dgm:prSet/>
      <dgm:spPr/>
      <dgm:t>
        <a:bodyPr/>
        <a:lstStyle/>
        <a:p>
          <a:endParaRPr lang="en-US"/>
        </a:p>
      </dgm:t>
    </dgm:pt>
    <dgm:pt modelId="{E29ADED0-A5D4-4258-8037-D9C1EEB31488}">
      <dgm:prSet/>
      <dgm:spPr/>
      <dgm:t>
        <a:bodyPr/>
        <a:lstStyle/>
        <a:p>
          <a:r>
            <a:rPr lang="en-US"/>
            <a:t>Triggers</a:t>
          </a:r>
          <a:r>
            <a:rPr lang="en-US" b="1"/>
            <a:t> </a:t>
          </a:r>
          <a:endParaRPr lang="en-US"/>
        </a:p>
      </dgm:t>
    </dgm:pt>
    <dgm:pt modelId="{01FFB5F0-1B92-4415-BD9B-1FC3F998E1E5}" type="parTrans" cxnId="{4768746B-C8DC-4752-B5C7-F63172F2530C}">
      <dgm:prSet/>
      <dgm:spPr/>
      <dgm:t>
        <a:bodyPr/>
        <a:lstStyle/>
        <a:p>
          <a:endParaRPr lang="en-US"/>
        </a:p>
      </dgm:t>
    </dgm:pt>
    <dgm:pt modelId="{7D65FB10-6200-4EE5-8F23-921C7B0A74A7}" type="sibTrans" cxnId="{4768746B-C8DC-4752-B5C7-F63172F2530C}">
      <dgm:prSet/>
      <dgm:spPr/>
      <dgm:t>
        <a:bodyPr/>
        <a:lstStyle/>
        <a:p>
          <a:endParaRPr lang="en-US"/>
        </a:p>
      </dgm:t>
    </dgm:pt>
    <dgm:pt modelId="{4196C9C5-9C0B-4131-B62E-C9BF03F00930}">
      <dgm:prSet/>
      <dgm:spPr/>
      <dgm:t>
        <a:bodyPr/>
        <a:lstStyle/>
        <a:p>
          <a:r>
            <a:rPr lang="en-US"/>
            <a:t>UI Manager </a:t>
          </a:r>
        </a:p>
      </dgm:t>
    </dgm:pt>
    <dgm:pt modelId="{F723647B-B072-4CF2-ABD0-A72E8BF9D333}" type="parTrans" cxnId="{5B946569-429F-461A-8278-52FC6AF22D2B}">
      <dgm:prSet/>
      <dgm:spPr/>
      <dgm:t>
        <a:bodyPr/>
        <a:lstStyle/>
        <a:p>
          <a:endParaRPr lang="en-US"/>
        </a:p>
      </dgm:t>
    </dgm:pt>
    <dgm:pt modelId="{A52E58D8-23F9-4C9B-AB28-BCDC0B6EDA63}" type="sibTrans" cxnId="{5B946569-429F-461A-8278-52FC6AF22D2B}">
      <dgm:prSet/>
      <dgm:spPr/>
      <dgm:t>
        <a:bodyPr/>
        <a:lstStyle/>
        <a:p>
          <a:endParaRPr lang="en-US"/>
        </a:p>
      </dgm:t>
    </dgm:pt>
    <dgm:pt modelId="{5F3A6D1C-662A-4261-803C-7DD5268DD128}">
      <dgm:prSet/>
      <dgm:spPr/>
      <dgm:t>
        <a:bodyPr/>
        <a:lstStyle/>
        <a:p>
          <a:r>
            <a:rPr lang="en-US"/>
            <a:t>VcamSwitchForSeconds </a:t>
          </a:r>
        </a:p>
      </dgm:t>
    </dgm:pt>
    <dgm:pt modelId="{7B920BFE-C973-4F9B-956E-60CD65594E81}" type="parTrans" cxnId="{1AE4A45E-B159-4D5C-987D-CBD0A3014E9F}">
      <dgm:prSet/>
      <dgm:spPr/>
      <dgm:t>
        <a:bodyPr/>
        <a:lstStyle/>
        <a:p>
          <a:endParaRPr lang="en-US"/>
        </a:p>
      </dgm:t>
    </dgm:pt>
    <dgm:pt modelId="{ED06F043-4A1D-45B7-810F-F3A791AB4511}" type="sibTrans" cxnId="{1AE4A45E-B159-4D5C-987D-CBD0A3014E9F}">
      <dgm:prSet/>
      <dgm:spPr/>
      <dgm:t>
        <a:bodyPr/>
        <a:lstStyle/>
        <a:p>
          <a:endParaRPr lang="en-US"/>
        </a:p>
      </dgm:t>
    </dgm:pt>
    <dgm:pt modelId="{A8877E18-575D-48C1-B871-3DB238DA20F8}">
      <dgm:prSet/>
      <dgm:spPr/>
      <dgm:t>
        <a:bodyPr/>
        <a:lstStyle/>
        <a:p>
          <a:r>
            <a:rPr lang="en-US"/>
            <a:t>NPCWave</a:t>
          </a:r>
        </a:p>
      </dgm:t>
    </dgm:pt>
    <dgm:pt modelId="{30A98ADA-39C6-42D8-A4D2-F0E5849B4FEB}" type="parTrans" cxnId="{263FF0B2-1A30-4541-8309-BB349EF00A44}">
      <dgm:prSet/>
      <dgm:spPr/>
      <dgm:t>
        <a:bodyPr/>
        <a:lstStyle/>
        <a:p>
          <a:endParaRPr lang="en-US"/>
        </a:p>
      </dgm:t>
    </dgm:pt>
    <dgm:pt modelId="{5E63F287-C962-4DC4-9F0B-E01262B5E452}" type="sibTrans" cxnId="{263FF0B2-1A30-4541-8309-BB349EF00A44}">
      <dgm:prSet/>
      <dgm:spPr/>
      <dgm:t>
        <a:bodyPr/>
        <a:lstStyle/>
        <a:p>
          <a:endParaRPr lang="en-US"/>
        </a:p>
      </dgm:t>
    </dgm:pt>
    <dgm:pt modelId="{061228BA-5721-4527-ABB8-7C917EDD9109}">
      <dgm:prSet/>
      <dgm:spPr/>
      <dgm:t>
        <a:bodyPr/>
        <a:lstStyle/>
        <a:p>
          <a:r>
            <a:rPr lang="en-US"/>
            <a:t>InteractorUI </a:t>
          </a:r>
        </a:p>
      </dgm:t>
    </dgm:pt>
    <dgm:pt modelId="{4B5BA22B-34D3-411A-B550-39A98D1FDA1A}" type="parTrans" cxnId="{60C869A2-1DC8-4502-A134-24C541C24DB5}">
      <dgm:prSet/>
      <dgm:spPr/>
      <dgm:t>
        <a:bodyPr/>
        <a:lstStyle/>
        <a:p>
          <a:endParaRPr lang="en-US"/>
        </a:p>
      </dgm:t>
    </dgm:pt>
    <dgm:pt modelId="{9738A94B-954C-4FBA-B588-48736D7A6939}" type="sibTrans" cxnId="{60C869A2-1DC8-4502-A134-24C541C24DB5}">
      <dgm:prSet/>
      <dgm:spPr/>
      <dgm:t>
        <a:bodyPr/>
        <a:lstStyle/>
        <a:p>
          <a:endParaRPr lang="en-US"/>
        </a:p>
      </dgm:t>
    </dgm:pt>
    <dgm:pt modelId="{29BEE492-91A6-4531-A28F-FF75F5A997CF}">
      <dgm:prSet/>
      <dgm:spPr/>
      <dgm:t>
        <a:bodyPr/>
        <a:lstStyle/>
        <a:p>
          <a:r>
            <a:rPr lang="en-US"/>
            <a:t>TextSign </a:t>
          </a:r>
        </a:p>
      </dgm:t>
    </dgm:pt>
    <dgm:pt modelId="{36A2E564-161C-4D02-95B1-CCC0F7608E3C}" type="parTrans" cxnId="{E3B609B2-511D-451C-8AD3-6BC91F0247E3}">
      <dgm:prSet/>
      <dgm:spPr/>
      <dgm:t>
        <a:bodyPr/>
        <a:lstStyle/>
        <a:p>
          <a:endParaRPr lang="en-US"/>
        </a:p>
      </dgm:t>
    </dgm:pt>
    <dgm:pt modelId="{09C554D5-81C7-431A-BCF4-635EBDDE3EF1}" type="sibTrans" cxnId="{E3B609B2-511D-451C-8AD3-6BC91F0247E3}">
      <dgm:prSet/>
      <dgm:spPr/>
      <dgm:t>
        <a:bodyPr/>
        <a:lstStyle/>
        <a:p>
          <a:endParaRPr lang="en-US"/>
        </a:p>
      </dgm:t>
    </dgm:pt>
    <dgm:pt modelId="{35CE448D-BD95-423A-954F-BB5D40280884}" type="pres">
      <dgm:prSet presAssocID="{A352FE84-46B4-4A53-8940-43903F270F48}" presName="Name0" presStyleCnt="0">
        <dgm:presLayoutVars>
          <dgm:dir/>
          <dgm:animLvl val="lvl"/>
          <dgm:resizeHandles val="exact"/>
        </dgm:presLayoutVars>
      </dgm:prSet>
      <dgm:spPr/>
    </dgm:pt>
    <dgm:pt modelId="{93CE88CF-ED67-4DB2-8A1C-5B2A3A24517C}" type="pres">
      <dgm:prSet presAssocID="{262FAD36-21E9-4D8C-B352-96DEA8F54584}" presName="linNode" presStyleCnt="0"/>
      <dgm:spPr/>
    </dgm:pt>
    <dgm:pt modelId="{59FE2A03-C062-444F-96EC-365BBFF44028}" type="pres">
      <dgm:prSet presAssocID="{262FAD36-21E9-4D8C-B352-96DEA8F54584}" presName="parentText" presStyleLbl="node1" presStyleIdx="0" presStyleCnt="13">
        <dgm:presLayoutVars>
          <dgm:chMax val="1"/>
          <dgm:bulletEnabled val="1"/>
        </dgm:presLayoutVars>
      </dgm:prSet>
      <dgm:spPr/>
    </dgm:pt>
    <dgm:pt modelId="{D339C7D2-F988-46FB-BB0D-D52DD1BA4CFF}" type="pres">
      <dgm:prSet presAssocID="{550631D0-818F-4F39-97EB-3EA7DE9723A2}" presName="sp" presStyleCnt="0"/>
      <dgm:spPr/>
    </dgm:pt>
    <dgm:pt modelId="{20E4D315-A774-4090-8A7D-0FD75277578B}" type="pres">
      <dgm:prSet presAssocID="{D4F47DBD-63CC-430B-897A-363CE4788872}" presName="linNode" presStyleCnt="0"/>
      <dgm:spPr/>
    </dgm:pt>
    <dgm:pt modelId="{3459F441-4BEB-489C-B7BF-EA9B98509AA5}" type="pres">
      <dgm:prSet presAssocID="{D4F47DBD-63CC-430B-897A-363CE4788872}" presName="parentText" presStyleLbl="node1" presStyleIdx="1" presStyleCnt="13">
        <dgm:presLayoutVars>
          <dgm:chMax val="1"/>
          <dgm:bulletEnabled val="1"/>
        </dgm:presLayoutVars>
      </dgm:prSet>
      <dgm:spPr/>
    </dgm:pt>
    <dgm:pt modelId="{E5423089-40A1-4B7E-82BD-FB5516C80142}" type="pres">
      <dgm:prSet presAssocID="{9EDCB95E-3F92-484B-B226-76A3AB9750C6}" presName="sp" presStyleCnt="0"/>
      <dgm:spPr/>
    </dgm:pt>
    <dgm:pt modelId="{23C9D082-8159-48A9-96BB-9730E5973C67}" type="pres">
      <dgm:prSet presAssocID="{C0A7E011-77D2-41D7-84A9-E3E96AE55A68}" presName="linNode" presStyleCnt="0"/>
      <dgm:spPr/>
    </dgm:pt>
    <dgm:pt modelId="{AB4DE43F-A74E-4D9E-910C-040C1895AD11}" type="pres">
      <dgm:prSet presAssocID="{C0A7E011-77D2-41D7-84A9-E3E96AE55A68}" presName="parentText" presStyleLbl="node1" presStyleIdx="2" presStyleCnt="13">
        <dgm:presLayoutVars>
          <dgm:chMax val="1"/>
          <dgm:bulletEnabled val="1"/>
        </dgm:presLayoutVars>
      </dgm:prSet>
      <dgm:spPr/>
    </dgm:pt>
    <dgm:pt modelId="{A43E0B28-3AF6-43F6-B54E-DF4E132A106D}" type="pres">
      <dgm:prSet presAssocID="{D41E9950-E05C-48E0-A508-49E02A2912CB}" presName="sp" presStyleCnt="0"/>
      <dgm:spPr/>
    </dgm:pt>
    <dgm:pt modelId="{6B8473FE-51A7-4441-83B7-09A6F715EF15}" type="pres">
      <dgm:prSet presAssocID="{E7B812A2-F76B-4BA6-B354-73401E843F5F}" presName="linNode" presStyleCnt="0"/>
      <dgm:spPr/>
    </dgm:pt>
    <dgm:pt modelId="{8BC51DD4-3A8B-481A-8684-315B32D6B296}" type="pres">
      <dgm:prSet presAssocID="{E7B812A2-F76B-4BA6-B354-73401E843F5F}" presName="parentText" presStyleLbl="node1" presStyleIdx="3" presStyleCnt="13">
        <dgm:presLayoutVars>
          <dgm:chMax val="1"/>
          <dgm:bulletEnabled val="1"/>
        </dgm:presLayoutVars>
      </dgm:prSet>
      <dgm:spPr/>
    </dgm:pt>
    <dgm:pt modelId="{085C96FA-BEC1-446C-9C36-7A2BF47FA030}" type="pres">
      <dgm:prSet presAssocID="{88A93CAC-C9AD-4C20-824D-8DCAF921DF82}" presName="sp" presStyleCnt="0"/>
      <dgm:spPr/>
    </dgm:pt>
    <dgm:pt modelId="{0303574E-1935-4FD3-AFBB-3FA17F1F7585}" type="pres">
      <dgm:prSet presAssocID="{1FBF41FE-5F7B-4E16-875A-E8244B1F71C1}" presName="linNode" presStyleCnt="0"/>
      <dgm:spPr/>
    </dgm:pt>
    <dgm:pt modelId="{C0E967BF-F04A-4DA6-943F-4896EEACE37E}" type="pres">
      <dgm:prSet presAssocID="{1FBF41FE-5F7B-4E16-875A-E8244B1F71C1}" presName="parentText" presStyleLbl="node1" presStyleIdx="4" presStyleCnt="13">
        <dgm:presLayoutVars>
          <dgm:chMax val="1"/>
          <dgm:bulletEnabled val="1"/>
        </dgm:presLayoutVars>
      </dgm:prSet>
      <dgm:spPr/>
    </dgm:pt>
    <dgm:pt modelId="{A1792706-56F1-4A21-A0A4-6BF96C88B465}" type="pres">
      <dgm:prSet presAssocID="{97A075BE-63DC-4FCA-BFFC-8D66F5DBF0B3}" presName="sp" presStyleCnt="0"/>
      <dgm:spPr/>
    </dgm:pt>
    <dgm:pt modelId="{31CEA95C-1AD3-4430-9120-71BAD285A2CF}" type="pres">
      <dgm:prSet presAssocID="{3D6BACDD-011E-4727-B273-AA3347A52EDA}" presName="linNode" presStyleCnt="0"/>
      <dgm:spPr/>
    </dgm:pt>
    <dgm:pt modelId="{50227B1B-04DC-46E6-9368-4A9FB64940FE}" type="pres">
      <dgm:prSet presAssocID="{3D6BACDD-011E-4727-B273-AA3347A52EDA}" presName="parentText" presStyleLbl="node1" presStyleIdx="5" presStyleCnt="13">
        <dgm:presLayoutVars>
          <dgm:chMax val="1"/>
          <dgm:bulletEnabled val="1"/>
        </dgm:presLayoutVars>
      </dgm:prSet>
      <dgm:spPr/>
    </dgm:pt>
    <dgm:pt modelId="{523EDDC6-3854-4B7D-B140-7553F9BD7EF7}" type="pres">
      <dgm:prSet presAssocID="{E8312B04-2475-47FA-905E-F00A873D9DCC}" presName="sp" presStyleCnt="0"/>
      <dgm:spPr/>
    </dgm:pt>
    <dgm:pt modelId="{FFA58AD0-090D-45BE-A36B-2436C682E327}" type="pres">
      <dgm:prSet presAssocID="{AD17B2EB-5A2F-40BE-897B-AD4386995343}" presName="linNode" presStyleCnt="0"/>
      <dgm:spPr/>
    </dgm:pt>
    <dgm:pt modelId="{41BBA83F-F782-42B5-BCAC-76D7C9A7F71D}" type="pres">
      <dgm:prSet presAssocID="{AD17B2EB-5A2F-40BE-897B-AD4386995343}" presName="parentText" presStyleLbl="node1" presStyleIdx="6" presStyleCnt="13">
        <dgm:presLayoutVars>
          <dgm:chMax val="1"/>
          <dgm:bulletEnabled val="1"/>
        </dgm:presLayoutVars>
      </dgm:prSet>
      <dgm:spPr/>
    </dgm:pt>
    <dgm:pt modelId="{507516E4-2DA1-440D-89FD-1062DBCF3988}" type="pres">
      <dgm:prSet presAssocID="{ADE7EAF3-A36B-420F-9DEA-C910B85C4CDC}" presName="sp" presStyleCnt="0"/>
      <dgm:spPr/>
    </dgm:pt>
    <dgm:pt modelId="{D2D0B204-95F8-41EA-BAF4-6BFA98F3B4CB}" type="pres">
      <dgm:prSet presAssocID="{E29ADED0-A5D4-4258-8037-D9C1EEB31488}" presName="linNode" presStyleCnt="0"/>
      <dgm:spPr/>
    </dgm:pt>
    <dgm:pt modelId="{FC767F2C-A379-4217-B0E5-2808A169E90D}" type="pres">
      <dgm:prSet presAssocID="{E29ADED0-A5D4-4258-8037-D9C1EEB31488}" presName="parentText" presStyleLbl="node1" presStyleIdx="7" presStyleCnt="13">
        <dgm:presLayoutVars>
          <dgm:chMax val="1"/>
          <dgm:bulletEnabled val="1"/>
        </dgm:presLayoutVars>
      </dgm:prSet>
      <dgm:spPr/>
    </dgm:pt>
    <dgm:pt modelId="{16DF98E5-3774-4344-973C-8FEBFE94F89D}" type="pres">
      <dgm:prSet presAssocID="{7D65FB10-6200-4EE5-8F23-921C7B0A74A7}" presName="sp" presStyleCnt="0"/>
      <dgm:spPr/>
    </dgm:pt>
    <dgm:pt modelId="{029297C3-E5A6-492F-8718-44CF313E263B}" type="pres">
      <dgm:prSet presAssocID="{4196C9C5-9C0B-4131-B62E-C9BF03F00930}" presName="linNode" presStyleCnt="0"/>
      <dgm:spPr/>
    </dgm:pt>
    <dgm:pt modelId="{A1DC8839-B7A0-4D66-83C0-F7A2D09B8002}" type="pres">
      <dgm:prSet presAssocID="{4196C9C5-9C0B-4131-B62E-C9BF03F00930}" presName="parentText" presStyleLbl="node1" presStyleIdx="8" presStyleCnt="13">
        <dgm:presLayoutVars>
          <dgm:chMax val="1"/>
          <dgm:bulletEnabled val="1"/>
        </dgm:presLayoutVars>
      </dgm:prSet>
      <dgm:spPr/>
    </dgm:pt>
    <dgm:pt modelId="{A6191472-02E4-4543-ABE8-885B50CA2D8D}" type="pres">
      <dgm:prSet presAssocID="{A52E58D8-23F9-4C9B-AB28-BCDC0B6EDA63}" presName="sp" presStyleCnt="0"/>
      <dgm:spPr/>
    </dgm:pt>
    <dgm:pt modelId="{09716EF9-99DA-4657-AD2D-9E625D931198}" type="pres">
      <dgm:prSet presAssocID="{5F3A6D1C-662A-4261-803C-7DD5268DD128}" presName="linNode" presStyleCnt="0"/>
      <dgm:spPr/>
    </dgm:pt>
    <dgm:pt modelId="{F0E134A7-4867-43B4-A94D-651E596A9925}" type="pres">
      <dgm:prSet presAssocID="{5F3A6D1C-662A-4261-803C-7DD5268DD128}" presName="parentText" presStyleLbl="node1" presStyleIdx="9" presStyleCnt="13">
        <dgm:presLayoutVars>
          <dgm:chMax val="1"/>
          <dgm:bulletEnabled val="1"/>
        </dgm:presLayoutVars>
      </dgm:prSet>
      <dgm:spPr/>
    </dgm:pt>
    <dgm:pt modelId="{DA96D4EB-73B6-4F7B-AD28-9FFBF54AC732}" type="pres">
      <dgm:prSet presAssocID="{ED06F043-4A1D-45B7-810F-F3A791AB4511}" presName="sp" presStyleCnt="0"/>
      <dgm:spPr/>
    </dgm:pt>
    <dgm:pt modelId="{75855309-2327-4A8D-A9A9-9408F2668C38}" type="pres">
      <dgm:prSet presAssocID="{A8877E18-575D-48C1-B871-3DB238DA20F8}" presName="linNode" presStyleCnt="0"/>
      <dgm:spPr/>
    </dgm:pt>
    <dgm:pt modelId="{56BDDBC0-8B47-44CA-9728-A687E8616E9A}" type="pres">
      <dgm:prSet presAssocID="{A8877E18-575D-48C1-B871-3DB238DA20F8}" presName="parentText" presStyleLbl="node1" presStyleIdx="10" presStyleCnt="13">
        <dgm:presLayoutVars>
          <dgm:chMax val="1"/>
          <dgm:bulletEnabled val="1"/>
        </dgm:presLayoutVars>
      </dgm:prSet>
      <dgm:spPr/>
    </dgm:pt>
    <dgm:pt modelId="{082EDDCA-A4F6-42E7-BE44-A3045BF4D9A9}" type="pres">
      <dgm:prSet presAssocID="{5E63F287-C962-4DC4-9F0B-E01262B5E452}" presName="sp" presStyleCnt="0"/>
      <dgm:spPr/>
    </dgm:pt>
    <dgm:pt modelId="{63C71FA9-0AC1-411A-8DAA-8FA645E51B40}" type="pres">
      <dgm:prSet presAssocID="{061228BA-5721-4527-ABB8-7C917EDD9109}" presName="linNode" presStyleCnt="0"/>
      <dgm:spPr/>
    </dgm:pt>
    <dgm:pt modelId="{445284D0-16BF-46B7-9D40-4FCBCF9C5A3C}" type="pres">
      <dgm:prSet presAssocID="{061228BA-5721-4527-ABB8-7C917EDD9109}" presName="parentText" presStyleLbl="node1" presStyleIdx="11" presStyleCnt="13">
        <dgm:presLayoutVars>
          <dgm:chMax val="1"/>
          <dgm:bulletEnabled val="1"/>
        </dgm:presLayoutVars>
      </dgm:prSet>
      <dgm:spPr/>
    </dgm:pt>
    <dgm:pt modelId="{F7BF3875-65FE-4107-A8EC-08C0E9BA97F5}" type="pres">
      <dgm:prSet presAssocID="{9738A94B-954C-4FBA-B588-48736D7A6939}" presName="sp" presStyleCnt="0"/>
      <dgm:spPr/>
    </dgm:pt>
    <dgm:pt modelId="{2D653376-F1E7-41BF-848D-00B3271877C9}" type="pres">
      <dgm:prSet presAssocID="{29BEE492-91A6-4531-A28F-FF75F5A997CF}" presName="linNode" presStyleCnt="0"/>
      <dgm:spPr/>
    </dgm:pt>
    <dgm:pt modelId="{2ED6A802-16EA-4BE3-ADF7-200DEBEFA6AC}" type="pres">
      <dgm:prSet presAssocID="{29BEE492-91A6-4531-A28F-FF75F5A997CF}" presName="parentText" presStyleLbl="node1" presStyleIdx="12" presStyleCnt="13">
        <dgm:presLayoutVars>
          <dgm:chMax val="1"/>
          <dgm:bulletEnabled val="1"/>
        </dgm:presLayoutVars>
      </dgm:prSet>
      <dgm:spPr/>
    </dgm:pt>
  </dgm:ptLst>
  <dgm:cxnLst>
    <dgm:cxn modelId="{F9816310-E5D8-4535-B9EB-FC9C587AFEFA}" srcId="{A352FE84-46B4-4A53-8940-43903F270F48}" destId="{1FBF41FE-5F7B-4E16-875A-E8244B1F71C1}" srcOrd="4" destOrd="0" parTransId="{6199CA9D-0079-4F88-B7B0-7A269ED74134}" sibTransId="{97A075BE-63DC-4FCA-BFFC-8D66F5DBF0B3}"/>
    <dgm:cxn modelId="{04111D13-0F8D-4A00-9A57-480831269E9F}" srcId="{A352FE84-46B4-4A53-8940-43903F270F48}" destId="{E7B812A2-F76B-4BA6-B354-73401E843F5F}" srcOrd="3" destOrd="0" parTransId="{21FAD8F0-4E34-4E49-AEAF-358C538F3358}" sibTransId="{88A93CAC-C9AD-4C20-824D-8DCAF921DF82}"/>
    <dgm:cxn modelId="{01FC421B-E48F-4882-8E43-59A068CBC145}" srcId="{A352FE84-46B4-4A53-8940-43903F270F48}" destId="{262FAD36-21E9-4D8C-B352-96DEA8F54584}" srcOrd="0" destOrd="0" parTransId="{FA5FAB03-2CE6-477D-BF2C-5E2988A3730C}" sibTransId="{550631D0-818F-4F39-97EB-3EA7DE9723A2}"/>
    <dgm:cxn modelId="{B824063A-3A3C-43CC-B018-9D2F4BC8D73B}" type="presOf" srcId="{A8877E18-575D-48C1-B871-3DB238DA20F8}" destId="{56BDDBC0-8B47-44CA-9728-A687E8616E9A}" srcOrd="0" destOrd="0" presId="urn:microsoft.com/office/officeart/2005/8/layout/vList5"/>
    <dgm:cxn modelId="{1AE4A45E-B159-4D5C-987D-CBD0A3014E9F}" srcId="{A352FE84-46B4-4A53-8940-43903F270F48}" destId="{5F3A6D1C-662A-4261-803C-7DD5268DD128}" srcOrd="9" destOrd="0" parTransId="{7B920BFE-C973-4F9B-956E-60CD65594E81}" sibTransId="{ED06F043-4A1D-45B7-810F-F3A791AB4511}"/>
    <dgm:cxn modelId="{9670BF60-B548-45C7-9346-7FE169B950C4}" srcId="{A352FE84-46B4-4A53-8940-43903F270F48}" destId="{3D6BACDD-011E-4727-B273-AA3347A52EDA}" srcOrd="5" destOrd="0" parTransId="{5536CDB8-0638-4B44-8ABC-01A7A258A3A2}" sibTransId="{E8312B04-2475-47FA-905E-F00A873D9DCC}"/>
    <dgm:cxn modelId="{F2CCB461-597D-4660-ACA0-49AB812E0637}" type="presOf" srcId="{29BEE492-91A6-4531-A28F-FF75F5A997CF}" destId="{2ED6A802-16EA-4BE3-ADF7-200DEBEFA6AC}" srcOrd="0" destOrd="0" presId="urn:microsoft.com/office/officeart/2005/8/layout/vList5"/>
    <dgm:cxn modelId="{5B946569-429F-461A-8278-52FC6AF22D2B}" srcId="{A352FE84-46B4-4A53-8940-43903F270F48}" destId="{4196C9C5-9C0B-4131-B62E-C9BF03F00930}" srcOrd="8" destOrd="0" parTransId="{F723647B-B072-4CF2-ABD0-A72E8BF9D333}" sibTransId="{A52E58D8-23F9-4C9B-AB28-BCDC0B6EDA63}"/>
    <dgm:cxn modelId="{6A097869-B1B7-4275-AB0E-05138545E4F8}" type="presOf" srcId="{D4F47DBD-63CC-430B-897A-363CE4788872}" destId="{3459F441-4BEB-489C-B7BF-EA9B98509AA5}" srcOrd="0" destOrd="0" presId="urn:microsoft.com/office/officeart/2005/8/layout/vList5"/>
    <dgm:cxn modelId="{4768746B-C8DC-4752-B5C7-F63172F2530C}" srcId="{A352FE84-46B4-4A53-8940-43903F270F48}" destId="{E29ADED0-A5D4-4258-8037-D9C1EEB31488}" srcOrd="7" destOrd="0" parTransId="{01FFB5F0-1B92-4415-BD9B-1FC3F998E1E5}" sibTransId="{7D65FB10-6200-4EE5-8F23-921C7B0A74A7}"/>
    <dgm:cxn modelId="{F875BF4B-C921-4113-99E6-92118942EA02}" type="presOf" srcId="{3D6BACDD-011E-4727-B273-AA3347A52EDA}" destId="{50227B1B-04DC-46E6-9368-4A9FB64940FE}" srcOrd="0" destOrd="0" presId="urn:microsoft.com/office/officeart/2005/8/layout/vList5"/>
    <dgm:cxn modelId="{D14D5371-E912-439F-9AD7-7CA3FC5FE081}" srcId="{A352FE84-46B4-4A53-8940-43903F270F48}" destId="{AD17B2EB-5A2F-40BE-897B-AD4386995343}" srcOrd="6" destOrd="0" parTransId="{F3D4358A-34A2-494A-A356-5062AE6F0E31}" sibTransId="{ADE7EAF3-A36B-420F-9DEA-C910B85C4CDC}"/>
    <dgm:cxn modelId="{1CFDB552-4881-4CC7-9E90-49AF6F5335DF}" type="presOf" srcId="{E29ADED0-A5D4-4258-8037-D9C1EEB31488}" destId="{FC767F2C-A379-4217-B0E5-2808A169E90D}" srcOrd="0" destOrd="0" presId="urn:microsoft.com/office/officeart/2005/8/layout/vList5"/>
    <dgm:cxn modelId="{B6F66578-CFD7-4190-8397-50A637238F3B}" type="presOf" srcId="{1FBF41FE-5F7B-4E16-875A-E8244B1F71C1}" destId="{C0E967BF-F04A-4DA6-943F-4896EEACE37E}" srcOrd="0" destOrd="0" presId="urn:microsoft.com/office/officeart/2005/8/layout/vList5"/>
    <dgm:cxn modelId="{7B216D7A-78ED-406D-AFC0-20B5942F2488}" type="presOf" srcId="{262FAD36-21E9-4D8C-B352-96DEA8F54584}" destId="{59FE2A03-C062-444F-96EC-365BBFF44028}" srcOrd="0" destOrd="0" presId="urn:microsoft.com/office/officeart/2005/8/layout/vList5"/>
    <dgm:cxn modelId="{60C869A2-1DC8-4502-A134-24C541C24DB5}" srcId="{A352FE84-46B4-4A53-8940-43903F270F48}" destId="{061228BA-5721-4527-ABB8-7C917EDD9109}" srcOrd="11" destOrd="0" parTransId="{4B5BA22B-34D3-411A-B550-39A98D1FDA1A}" sibTransId="{9738A94B-954C-4FBA-B588-48736D7A6939}"/>
    <dgm:cxn modelId="{94B25AAC-0D2D-4C9E-95AE-892FD3232595}" type="presOf" srcId="{C0A7E011-77D2-41D7-84A9-E3E96AE55A68}" destId="{AB4DE43F-A74E-4D9E-910C-040C1895AD11}" srcOrd="0" destOrd="0" presId="urn:microsoft.com/office/officeart/2005/8/layout/vList5"/>
    <dgm:cxn modelId="{E3B609B2-511D-451C-8AD3-6BC91F0247E3}" srcId="{A352FE84-46B4-4A53-8940-43903F270F48}" destId="{29BEE492-91A6-4531-A28F-FF75F5A997CF}" srcOrd="12" destOrd="0" parTransId="{36A2E564-161C-4D02-95B1-CCC0F7608E3C}" sibTransId="{09C554D5-81C7-431A-BCF4-635EBDDE3EF1}"/>
    <dgm:cxn modelId="{263FF0B2-1A30-4541-8309-BB349EF00A44}" srcId="{A352FE84-46B4-4A53-8940-43903F270F48}" destId="{A8877E18-575D-48C1-B871-3DB238DA20F8}" srcOrd="10" destOrd="0" parTransId="{30A98ADA-39C6-42D8-A4D2-F0E5849B4FEB}" sibTransId="{5E63F287-C962-4DC4-9F0B-E01262B5E452}"/>
    <dgm:cxn modelId="{0BD7BCC1-4DD4-4306-B9A4-F8A914803835}" type="presOf" srcId="{4196C9C5-9C0B-4131-B62E-C9BF03F00930}" destId="{A1DC8839-B7A0-4D66-83C0-F7A2D09B8002}" srcOrd="0" destOrd="0" presId="urn:microsoft.com/office/officeart/2005/8/layout/vList5"/>
    <dgm:cxn modelId="{82B7F9C3-7825-4C7F-B1E7-9466695330AF}" type="presOf" srcId="{5F3A6D1C-662A-4261-803C-7DD5268DD128}" destId="{F0E134A7-4867-43B4-A94D-651E596A9925}" srcOrd="0" destOrd="0" presId="urn:microsoft.com/office/officeart/2005/8/layout/vList5"/>
    <dgm:cxn modelId="{15EBF9C9-4F7A-4984-9871-5BE2526D5754}" srcId="{A352FE84-46B4-4A53-8940-43903F270F48}" destId="{D4F47DBD-63CC-430B-897A-363CE4788872}" srcOrd="1" destOrd="0" parTransId="{C03188A9-FE67-438F-AC02-CA8BC055CE2A}" sibTransId="{9EDCB95E-3F92-484B-B226-76A3AB9750C6}"/>
    <dgm:cxn modelId="{6B75B3CD-8850-4BAF-A45F-D219EFCFD426}" srcId="{A352FE84-46B4-4A53-8940-43903F270F48}" destId="{C0A7E011-77D2-41D7-84A9-E3E96AE55A68}" srcOrd="2" destOrd="0" parTransId="{D749798B-5EC8-46C6-BFCF-91B0EACD6A15}" sibTransId="{D41E9950-E05C-48E0-A508-49E02A2912CB}"/>
    <dgm:cxn modelId="{72BFF1E6-BCE6-4A7E-AC1D-CC8CD4B72479}" type="presOf" srcId="{AD17B2EB-5A2F-40BE-897B-AD4386995343}" destId="{41BBA83F-F782-42B5-BCAC-76D7C9A7F71D}" srcOrd="0" destOrd="0" presId="urn:microsoft.com/office/officeart/2005/8/layout/vList5"/>
    <dgm:cxn modelId="{3D8E0BEF-17DA-4C52-B829-2CECE559B677}" type="presOf" srcId="{A352FE84-46B4-4A53-8940-43903F270F48}" destId="{35CE448D-BD95-423A-954F-BB5D40280884}" srcOrd="0" destOrd="0" presId="urn:microsoft.com/office/officeart/2005/8/layout/vList5"/>
    <dgm:cxn modelId="{2E4B19F2-1A6F-4A72-8BBA-0D3D2C9A8DCF}" type="presOf" srcId="{E7B812A2-F76B-4BA6-B354-73401E843F5F}" destId="{8BC51DD4-3A8B-481A-8684-315B32D6B296}" srcOrd="0" destOrd="0" presId="urn:microsoft.com/office/officeart/2005/8/layout/vList5"/>
    <dgm:cxn modelId="{2EBB86F6-F016-4180-9952-E2414404AD40}" type="presOf" srcId="{061228BA-5721-4527-ABB8-7C917EDD9109}" destId="{445284D0-16BF-46B7-9D40-4FCBCF9C5A3C}" srcOrd="0" destOrd="0" presId="urn:microsoft.com/office/officeart/2005/8/layout/vList5"/>
    <dgm:cxn modelId="{8E3B6174-B8C4-44EC-AC52-1EB981AC6D0A}" type="presParOf" srcId="{35CE448D-BD95-423A-954F-BB5D40280884}" destId="{93CE88CF-ED67-4DB2-8A1C-5B2A3A24517C}" srcOrd="0" destOrd="0" presId="urn:microsoft.com/office/officeart/2005/8/layout/vList5"/>
    <dgm:cxn modelId="{33D9D3F8-D704-4C80-AB31-14F6360653C4}" type="presParOf" srcId="{93CE88CF-ED67-4DB2-8A1C-5B2A3A24517C}" destId="{59FE2A03-C062-444F-96EC-365BBFF44028}" srcOrd="0" destOrd="0" presId="urn:microsoft.com/office/officeart/2005/8/layout/vList5"/>
    <dgm:cxn modelId="{D0EE452E-EE1C-46EF-A066-9D203CE0E93F}" type="presParOf" srcId="{35CE448D-BD95-423A-954F-BB5D40280884}" destId="{D339C7D2-F988-46FB-BB0D-D52DD1BA4CFF}" srcOrd="1" destOrd="0" presId="urn:microsoft.com/office/officeart/2005/8/layout/vList5"/>
    <dgm:cxn modelId="{DA0A9BBC-DB2F-4EFB-9B57-4BB47E2FD1B3}" type="presParOf" srcId="{35CE448D-BD95-423A-954F-BB5D40280884}" destId="{20E4D315-A774-4090-8A7D-0FD75277578B}" srcOrd="2" destOrd="0" presId="urn:microsoft.com/office/officeart/2005/8/layout/vList5"/>
    <dgm:cxn modelId="{3F317AD7-7A65-4B34-9D8F-C408A5B36525}" type="presParOf" srcId="{20E4D315-A774-4090-8A7D-0FD75277578B}" destId="{3459F441-4BEB-489C-B7BF-EA9B98509AA5}" srcOrd="0" destOrd="0" presId="urn:microsoft.com/office/officeart/2005/8/layout/vList5"/>
    <dgm:cxn modelId="{E93F1F8B-2549-44E4-8804-7C6978C5A1B7}" type="presParOf" srcId="{35CE448D-BD95-423A-954F-BB5D40280884}" destId="{E5423089-40A1-4B7E-82BD-FB5516C80142}" srcOrd="3" destOrd="0" presId="urn:microsoft.com/office/officeart/2005/8/layout/vList5"/>
    <dgm:cxn modelId="{62DFD8ED-A1AD-4269-9F24-19833DF8CBAB}" type="presParOf" srcId="{35CE448D-BD95-423A-954F-BB5D40280884}" destId="{23C9D082-8159-48A9-96BB-9730E5973C67}" srcOrd="4" destOrd="0" presId="urn:microsoft.com/office/officeart/2005/8/layout/vList5"/>
    <dgm:cxn modelId="{33F6EE1E-656D-4192-919D-3F9F113CFE60}" type="presParOf" srcId="{23C9D082-8159-48A9-96BB-9730E5973C67}" destId="{AB4DE43F-A74E-4D9E-910C-040C1895AD11}" srcOrd="0" destOrd="0" presId="urn:microsoft.com/office/officeart/2005/8/layout/vList5"/>
    <dgm:cxn modelId="{578879C3-6F74-49E3-9421-1484D45059C7}" type="presParOf" srcId="{35CE448D-BD95-423A-954F-BB5D40280884}" destId="{A43E0B28-3AF6-43F6-B54E-DF4E132A106D}" srcOrd="5" destOrd="0" presId="urn:microsoft.com/office/officeart/2005/8/layout/vList5"/>
    <dgm:cxn modelId="{0906CB74-EB0B-4721-8AA7-64F39D0F0997}" type="presParOf" srcId="{35CE448D-BD95-423A-954F-BB5D40280884}" destId="{6B8473FE-51A7-4441-83B7-09A6F715EF15}" srcOrd="6" destOrd="0" presId="urn:microsoft.com/office/officeart/2005/8/layout/vList5"/>
    <dgm:cxn modelId="{3DA482DB-B62F-464F-9742-E34E8F3CFBEA}" type="presParOf" srcId="{6B8473FE-51A7-4441-83B7-09A6F715EF15}" destId="{8BC51DD4-3A8B-481A-8684-315B32D6B296}" srcOrd="0" destOrd="0" presId="urn:microsoft.com/office/officeart/2005/8/layout/vList5"/>
    <dgm:cxn modelId="{C9404D2B-7F17-4FA6-8AAE-294189E10EFD}" type="presParOf" srcId="{35CE448D-BD95-423A-954F-BB5D40280884}" destId="{085C96FA-BEC1-446C-9C36-7A2BF47FA030}" srcOrd="7" destOrd="0" presId="urn:microsoft.com/office/officeart/2005/8/layout/vList5"/>
    <dgm:cxn modelId="{32F0FA66-B6BC-4427-98DE-2A35DCB1E92A}" type="presParOf" srcId="{35CE448D-BD95-423A-954F-BB5D40280884}" destId="{0303574E-1935-4FD3-AFBB-3FA17F1F7585}" srcOrd="8" destOrd="0" presId="urn:microsoft.com/office/officeart/2005/8/layout/vList5"/>
    <dgm:cxn modelId="{EAB8FF4C-5CF5-4DE6-A5E9-6078E949CEE2}" type="presParOf" srcId="{0303574E-1935-4FD3-AFBB-3FA17F1F7585}" destId="{C0E967BF-F04A-4DA6-943F-4896EEACE37E}" srcOrd="0" destOrd="0" presId="urn:microsoft.com/office/officeart/2005/8/layout/vList5"/>
    <dgm:cxn modelId="{5A1C0520-B6CC-4C23-8AF6-DFF7934FDA5A}" type="presParOf" srcId="{35CE448D-BD95-423A-954F-BB5D40280884}" destId="{A1792706-56F1-4A21-A0A4-6BF96C88B465}" srcOrd="9" destOrd="0" presId="urn:microsoft.com/office/officeart/2005/8/layout/vList5"/>
    <dgm:cxn modelId="{FF26001E-21DD-4EBE-81EC-C6E955006AEA}" type="presParOf" srcId="{35CE448D-BD95-423A-954F-BB5D40280884}" destId="{31CEA95C-1AD3-4430-9120-71BAD285A2CF}" srcOrd="10" destOrd="0" presId="urn:microsoft.com/office/officeart/2005/8/layout/vList5"/>
    <dgm:cxn modelId="{35346C0B-BE98-4147-A823-1CBD171DF7B8}" type="presParOf" srcId="{31CEA95C-1AD3-4430-9120-71BAD285A2CF}" destId="{50227B1B-04DC-46E6-9368-4A9FB64940FE}" srcOrd="0" destOrd="0" presId="urn:microsoft.com/office/officeart/2005/8/layout/vList5"/>
    <dgm:cxn modelId="{F2E98663-DE4B-4984-B691-F2938403B7F9}" type="presParOf" srcId="{35CE448D-BD95-423A-954F-BB5D40280884}" destId="{523EDDC6-3854-4B7D-B140-7553F9BD7EF7}" srcOrd="11" destOrd="0" presId="urn:microsoft.com/office/officeart/2005/8/layout/vList5"/>
    <dgm:cxn modelId="{72986EC2-BE6C-4DE6-8B8D-A38D0122E465}" type="presParOf" srcId="{35CE448D-BD95-423A-954F-BB5D40280884}" destId="{FFA58AD0-090D-45BE-A36B-2436C682E327}" srcOrd="12" destOrd="0" presId="urn:microsoft.com/office/officeart/2005/8/layout/vList5"/>
    <dgm:cxn modelId="{6F846A73-F6D9-4DD4-B3B9-5152288C5CC6}" type="presParOf" srcId="{FFA58AD0-090D-45BE-A36B-2436C682E327}" destId="{41BBA83F-F782-42B5-BCAC-76D7C9A7F71D}" srcOrd="0" destOrd="0" presId="urn:microsoft.com/office/officeart/2005/8/layout/vList5"/>
    <dgm:cxn modelId="{45465F04-B34A-44F7-97E6-CB142FB7F312}" type="presParOf" srcId="{35CE448D-BD95-423A-954F-BB5D40280884}" destId="{507516E4-2DA1-440D-89FD-1062DBCF3988}" srcOrd="13" destOrd="0" presId="urn:microsoft.com/office/officeart/2005/8/layout/vList5"/>
    <dgm:cxn modelId="{F44E88E8-670F-4A82-8D81-DB43C3AC390F}" type="presParOf" srcId="{35CE448D-BD95-423A-954F-BB5D40280884}" destId="{D2D0B204-95F8-41EA-BAF4-6BFA98F3B4CB}" srcOrd="14" destOrd="0" presId="urn:microsoft.com/office/officeart/2005/8/layout/vList5"/>
    <dgm:cxn modelId="{9ED678FF-E5B7-4814-B117-9B3BFA80D644}" type="presParOf" srcId="{D2D0B204-95F8-41EA-BAF4-6BFA98F3B4CB}" destId="{FC767F2C-A379-4217-B0E5-2808A169E90D}" srcOrd="0" destOrd="0" presId="urn:microsoft.com/office/officeart/2005/8/layout/vList5"/>
    <dgm:cxn modelId="{30388431-6788-43EB-BBC3-B3B6A88EB349}" type="presParOf" srcId="{35CE448D-BD95-423A-954F-BB5D40280884}" destId="{16DF98E5-3774-4344-973C-8FEBFE94F89D}" srcOrd="15" destOrd="0" presId="urn:microsoft.com/office/officeart/2005/8/layout/vList5"/>
    <dgm:cxn modelId="{4BD02EF3-BE28-4134-BD07-D1D8C85FC211}" type="presParOf" srcId="{35CE448D-BD95-423A-954F-BB5D40280884}" destId="{029297C3-E5A6-492F-8718-44CF313E263B}" srcOrd="16" destOrd="0" presId="urn:microsoft.com/office/officeart/2005/8/layout/vList5"/>
    <dgm:cxn modelId="{AE9B2E1B-E987-4C34-A42C-614C832049A6}" type="presParOf" srcId="{029297C3-E5A6-492F-8718-44CF313E263B}" destId="{A1DC8839-B7A0-4D66-83C0-F7A2D09B8002}" srcOrd="0" destOrd="0" presId="urn:microsoft.com/office/officeart/2005/8/layout/vList5"/>
    <dgm:cxn modelId="{0F1EA435-0CBB-4B24-9BD9-C1FBFF46C4C9}" type="presParOf" srcId="{35CE448D-BD95-423A-954F-BB5D40280884}" destId="{A6191472-02E4-4543-ABE8-885B50CA2D8D}" srcOrd="17" destOrd="0" presId="urn:microsoft.com/office/officeart/2005/8/layout/vList5"/>
    <dgm:cxn modelId="{E2584426-F330-4D0F-A73E-3998FCD1813A}" type="presParOf" srcId="{35CE448D-BD95-423A-954F-BB5D40280884}" destId="{09716EF9-99DA-4657-AD2D-9E625D931198}" srcOrd="18" destOrd="0" presId="urn:microsoft.com/office/officeart/2005/8/layout/vList5"/>
    <dgm:cxn modelId="{5C6796CC-9E57-4487-8702-F1E1C096E91D}" type="presParOf" srcId="{09716EF9-99DA-4657-AD2D-9E625D931198}" destId="{F0E134A7-4867-43B4-A94D-651E596A9925}" srcOrd="0" destOrd="0" presId="urn:microsoft.com/office/officeart/2005/8/layout/vList5"/>
    <dgm:cxn modelId="{1582BB7B-E88F-4095-BD93-8866F6BB8370}" type="presParOf" srcId="{35CE448D-BD95-423A-954F-BB5D40280884}" destId="{DA96D4EB-73B6-4F7B-AD28-9FFBF54AC732}" srcOrd="19" destOrd="0" presId="urn:microsoft.com/office/officeart/2005/8/layout/vList5"/>
    <dgm:cxn modelId="{D11CFBCB-B021-41B5-B8C5-1147358F3EBB}" type="presParOf" srcId="{35CE448D-BD95-423A-954F-BB5D40280884}" destId="{75855309-2327-4A8D-A9A9-9408F2668C38}" srcOrd="20" destOrd="0" presId="urn:microsoft.com/office/officeart/2005/8/layout/vList5"/>
    <dgm:cxn modelId="{0FA9543D-B1BD-4E61-AE0D-DAE5CED0EA7B}" type="presParOf" srcId="{75855309-2327-4A8D-A9A9-9408F2668C38}" destId="{56BDDBC0-8B47-44CA-9728-A687E8616E9A}" srcOrd="0" destOrd="0" presId="urn:microsoft.com/office/officeart/2005/8/layout/vList5"/>
    <dgm:cxn modelId="{77F4F0F7-0C82-4008-B43F-F8ED04BBFB61}" type="presParOf" srcId="{35CE448D-BD95-423A-954F-BB5D40280884}" destId="{082EDDCA-A4F6-42E7-BE44-A3045BF4D9A9}" srcOrd="21" destOrd="0" presId="urn:microsoft.com/office/officeart/2005/8/layout/vList5"/>
    <dgm:cxn modelId="{44FC7BC9-7D1D-4C30-B199-F361EC31E31F}" type="presParOf" srcId="{35CE448D-BD95-423A-954F-BB5D40280884}" destId="{63C71FA9-0AC1-411A-8DAA-8FA645E51B40}" srcOrd="22" destOrd="0" presId="urn:microsoft.com/office/officeart/2005/8/layout/vList5"/>
    <dgm:cxn modelId="{060AEB97-AE5B-4121-80A7-015CBAE007C2}" type="presParOf" srcId="{63C71FA9-0AC1-411A-8DAA-8FA645E51B40}" destId="{445284D0-16BF-46B7-9D40-4FCBCF9C5A3C}" srcOrd="0" destOrd="0" presId="urn:microsoft.com/office/officeart/2005/8/layout/vList5"/>
    <dgm:cxn modelId="{ECF4F228-285F-4098-91F3-FD03B909C0AB}" type="presParOf" srcId="{35CE448D-BD95-423A-954F-BB5D40280884}" destId="{F7BF3875-65FE-4107-A8EC-08C0E9BA97F5}" srcOrd="23" destOrd="0" presId="urn:microsoft.com/office/officeart/2005/8/layout/vList5"/>
    <dgm:cxn modelId="{5CFB6CA4-054C-4193-A405-5C20C340575E}" type="presParOf" srcId="{35CE448D-BD95-423A-954F-BB5D40280884}" destId="{2D653376-F1E7-41BF-848D-00B3271877C9}" srcOrd="24" destOrd="0" presId="urn:microsoft.com/office/officeart/2005/8/layout/vList5"/>
    <dgm:cxn modelId="{01ACC337-BE71-424D-BE18-A3DD158CF6A8}" type="presParOf" srcId="{2D653376-F1E7-41BF-848D-00B3271877C9}" destId="{2ED6A802-16EA-4BE3-ADF7-200DEBEFA6A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E2A03-C062-444F-96EC-365BBFF44028}">
      <dsp:nvSpPr>
        <dsp:cNvPr id="0" name=""/>
        <dsp:cNvSpPr/>
      </dsp:nvSpPr>
      <dsp:spPr>
        <a:xfrm>
          <a:off x="3230652" y="1181"/>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l-GR" sz="1500" kern="1200"/>
            <a:t>BillboardEffects</a:t>
          </a:r>
          <a:endParaRPr lang="en-US" sz="1500" kern="1200"/>
        </a:p>
      </dsp:txBody>
      <dsp:txXfrm>
        <a:off x="3245118" y="15647"/>
        <a:ext cx="3605552" cy="267410"/>
      </dsp:txXfrm>
    </dsp:sp>
    <dsp:sp modelId="{3459F441-4BEB-489C-B7BF-EA9B98509AA5}">
      <dsp:nvSpPr>
        <dsp:cNvPr id="0" name=""/>
        <dsp:cNvSpPr/>
      </dsp:nvSpPr>
      <dsp:spPr>
        <a:xfrm>
          <a:off x="3230652" y="312341"/>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CollisionTest </a:t>
          </a:r>
        </a:p>
      </dsp:txBody>
      <dsp:txXfrm>
        <a:off x="3245118" y="326807"/>
        <a:ext cx="3605552" cy="267410"/>
      </dsp:txXfrm>
    </dsp:sp>
    <dsp:sp modelId="{AB4DE43F-A74E-4D9E-910C-040C1895AD11}">
      <dsp:nvSpPr>
        <dsp:cNvPr id="0" name=""/>
        <dsp:cNvSpPr/>
      </dsp:nvSpPr>
      <dsp:spPr>
        <a:xfrm>
          <a:off x="3230652" y="623500"/>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Conversation </a:t>
          </a:r>
        </a:p>
      </dsp:txBody>
      <dsp:txXfrm>
        <a:off x="3245118" y="637966"/>
        <a:ext cx="3605552" cy="267410"/>
      </dsp:txXfrm>
    </dsp:sp>
    <dsp:sp modelId="{8BC51DD4-3A8B-481A-8684-315B32D6B296}">
      <dsp:nvSpPr>
        <dsp:cNvPr id="0" name=""/>
        <dsp:cNvSpPr/>
      </dsp:nvSpPr>
      <dsp:spPr>
        <a:xfrm>
          <a:off x="3230652" y="934660"/>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GB" sz="1500" kern="1200"/>
            <a:t>MainMenyManager</a:t>
          </a:r>
          <a:r>
            <a:rPr lang="en-GB" sz="1500" b="1" kern="1200"/>
            <a:t> </a:t>
          </a:r>
          <a:endParaRPr lang="en-US" sz="1500" kern="1200"/>
        </a:p>
      </dsp:txBody>
      <dsp:txXfrm>
        <a:off x="3245118" y="949126"/>
        <a:ext cx="3605552" cy="267410"/>
      </dsp:txXfrm>
    </dsp:sp>
    <dsp:sp modelId="{C0E967BF-F04A-4DA6-943F-4896EEACE37E}">
      <dsp:nvSpPr>
        <dsp:cNvPr id="0" name=""/>
        <dsp:cNvSpPr/>
      </dsp:nvSpPr>
      <dsp:spPr>
        <a:xfrm>
          <a:off x="3230652" y="1245819"/>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Ships</a:t>
          </a:r>
          <a:r>
            <a:rPr lang="en-US" sz="1500" b="1" kern="1200"/>
            <a:t> </a:t>
          </a:r>
          <a:endParaRPr lang="en-US" sz="1500" kern="1200"/>
        </a:p>
      </dsp:txBody>
      <dsp:txXfrm>
        <a:off x="3245118" y="1260285"/>
        <a:ext cx="3605552" cy="267410"/>
      </dsp:txXfrm>
    </dsp:sp>
    <dsp:sp modelId="{50227B1B-04DC-46E6-9368-4A9FB64940FE}">
      <dsp:nvSpPr>
        <dsp:cNvPr id="0" name=""/>
        <dsp:cNvSpPr/>
      </dsp:nvSpPr>
      <dsp:spPr>
        <a:xfrm>
          <a:off x="3230652" y="1556979"/>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shipTrigger </a:t>
          </a:r>
        </a:p>
      </dsp:txBody>
      <dsp:txXfrm>
        <a:off x="3245118" y="1571445"/>
        <a:ext cx="3605552" cy="267410"/>
      </dsp:txXfrm>
    </dsp:sp>
    <dsp:sp modelId="{41BBA83F-F782-42B5-BCAC-76D7C9A7F71D}">
      <dsp:nvSpPr>
        <dsp:cNvPr id="0" name=""/>
        <dsp:cNvSpPr/>
      </dsp:nvSpPr>
      <dsp:spPr>
        <a:xfrm>
          <a:off x="3230652" y="1868139"/>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TriggerMessage </a:t>
          </a:r>
        </a:p>
      </dsp:txBody>
      <dsp:txXfrm>
        <a:off x="3245118" y="1882605"/>
        <a:ext cx="3605552" cy="267410"/>
      </dsp:txXfrm>
    </dsp:sp>
    <dsp:sp modelId="{FC767F2C-A379-4217-B0E5-2808A169E90D}">
      <dsp:nvSpPr>
        <dsp:cNvPr id="0" name=""/>
        <dsp:cNvSpPr/>
      </dsp:nvSpPr>
      <dsp:spPr>
        <a:xfrm>
          <a:off x="3230652" y="2179298"/>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Triggers</a:t>
          </a:r>
          <a:r>
            <a:rPr lang="en-US" sz="1500" b="1" kern="1200"/>
            <a:t> </a:t>
          </a:r>
          <a:endParaRPr lang="en-US" sz="1500" kern="1200"/>
        </a:p>
      </dsp:txBody>
      <dsp:txXfrm>
        <a:off x="3245118" y="2193764"/>
        <a:ext cx="3605552" cy="267410"/>
      </dsp:txXfrm>
    </dsp:sp>
    <dsp:sp modelId="{A1DC8839-B7A0-4D66-83C0-F7A2D09B8002}">
      <dsp:nvSpPr>
        <dsp:cNvPr id="0" name=""/>
        <dsp:cNvSpPr/>
      </dsp:nvSpPr>
      <dsp:spPr>
        <a:xfrm>
          <a:off x="3230652" y="2490458"/>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UI Manager </a:t>
          </a:r>
        </a:p>
      </dsp:txBody>
      <dsp:txXfrm>
        <a:off x="3245118" y="2504924"/>
        <a:ext cx="3605552" cy="267410"/>
      </dsp:txXfrm>
    </dsp:sp>
    <dsp:sp modelId="{F0E134A7-4867-43B4-A94D-651E596A9925}">
      <dsp:nvSpPr>
        <dsp:cNvPr id="0" name=""/>
        <dsp:cNvSpPr/>
      </dsp:nvSpPr>
      <dsp:spPr>
        <a:xfrm>
          <a:off x="3230652" y="2801618"/>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VcamSwitchForSeconds </a:t>
          </a:r>
        </a:p>
      </dsp:txBody>
      <dsp:txXfrm>
        <a:off x="3245118" y="2816084"/>
        <a:ext cx="3605552" cy="267410"/>
      </dsp:txXfrm>
    </dsp:sp>
    <dsp:sp modelId="{56BDDBC0-8B47-44CA-9728-A687E8616E9A}">
      <dsp:nvSpPr>
        <dsp:cNvPr id="0" name=""/>
        <dsp:cNvSpPr/>
      </dsp:nvSpPr>
      <dsp:spPr>
        <a:xfrm>
          <a:off x="3230652" y="3112777"/>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NPCWave</a:t>
          </a:r>
        </a:p>
      </dsp:txBody>
      <dsp:txXfrm>
        <a:off x="3245118" y="3127243"/>
        <a:ext cx="3605552" cy="267410"/>
      </dsp:txXfrm>
    </dsp:sp>
    <dsp:sp modelId="{445284D0-16BF-46B7-9D40-4FCBCF9C5A3C}">
      <dsp:nvSpPr>
        <dsp:cNvPr id="0" name=""/>
        <dsp:cNvSpPr/>
      </dsp:nvSpPr>
      <dsp:spPr>
        <a:xfrm>
          <a:off x="3230652" y="3423937"/>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InteractorUI </a:t>
          </a:r>
        </a:p>
      </dsp:txBody>
      <dsp:txXfrm>
        <a:off x="3245118" y="3438403"/>
        <a:ext cx="3605552" cy="267410"/>
      </dsp:txXfrm>
    </dsp:sp>
    <dsp:sp modelId="{2ED6A802-16EA-4BE3-ADF7-200DEBEFA6AC}">
      <dsp:nvSpPr>
        <dsp:cNvPr id="0" name=""/>
        <dsp:cNvSpPr/>
      </dsp:nvSpPr>
      <dsp:spPr>
        <a:xfrm>
          <a:off x="3230652" y="3735097"/>
          <a:ext cx="3634484" cy="2963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TextSign </a:t>
          </a:r>
        </a:p>
      </dsp:txBody>
      <dsp:txXfrm>
        <a:off x="3245118" y="3749563"/>
        <a:ext cx="3605552" cy="26741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753C-C8D1-CDC4-B383-F4DE9B4050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5B22F61-D84C-0F97-EABE-B785BFB4C9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5A441E-C8B9-6C4A-9C65-DEF3C0DC7DCA}"/>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5" name="Footer Placeholder 4">
            <a:extLst>
              <a:ext uri="{FF2B5EF4-FFF2-40B4-BE49-F238E27FC236}">
                <a16:creationId xmlns:a16="http://schemas.microsoft.com/office/drawing/2014/main" id="{C9A091BF-2375-7A91-C956-359F0E5076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2A7BF7-F06A-3326-E830-948E1AE53C92}"/>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3743501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17D74-7BBF-6CD6-D7B0-179355E71B2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DF5619-3778-AF50-EC38-82965E45A6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75CB99-F586-A6A1-AC68-93C9550283DB}"/>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5" name="Footer Placeholder 4">
            <a:extLst>
              <a:ext uri="{FF2B5EF4-FFF2-40B4-BE49-F238E27FC236}">
                <a16:creationId xmlns:a16="http://schemas.microsoft.com/office/drawing/2014/main" id="{A1ADD83C-03D6-9612-80F8-899F92FB10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8CEABC-E0EF-4160-14FF-620BCCC79F2C}"/>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274780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07A29-E5E2-FB68-5002-B85530313F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ED9C603-37A0-C541-840E-595BE4EFFB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0D9475-4249-15A2-C866-C50385ACFEED}"/>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5" name="Footer Placeholder 4">
            <a:extLst>
              <a:ext uri="{FF2B5EF4-FFF2-40B4-BE49-F238E27FC236}">
                <a16:creationId xmlns:a16="http://schemas.microsoft.com/office/drawing/2014/main" id="{7FD87DD4-5BD2-EAB1-803D-C46241BCFF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B1BC26-76B5-8167-E34C-5477144AAEC8}"/>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1901843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C139-27EF-265A-6B3F-00C23D63193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FA132B-BB01-40FF-07A9-EE6A6349D2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D3D464-3BE1-FCC9-F6BC-1D389804518F}"/>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5" name="Footer Placeholder 4">
            <a:extLst>
              <a:ext uri="{FF2B5EF4-FFF2-40B4-BE49-F238E27FC236}">
                <a16:creationId xmlns:a16="http://schemas.microsoft.com/office/drawing/2014/main" id="{EBFCDBB0-69F9-EF05-EC98-A7CCB28A8A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751362-B36D-F7BC-FA0D-E47380844A0E}"/>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283905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A2E2-1B54-3E65-3E2A-405F6A3FBA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97D467E-B7D1-5CC9-F56D-4A8D2DA7E2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523584-3777-3E76-3EEF-1CB26ED1C761}"/>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5" name="Footer Placeholder 4">
            <a:extLst>
              <a:ext uri="{FF2B5EF4-FFF2-40B4-BE49-F238E27FC236}">
                <a16:creationId xmlns:a16="http://schemas.microsoft.com/office/drawing/2014/main" id="{4BAE08B2-A2E2-C66F-750C-7FEBC9F49C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E4EAED-5223-C130-2C1B-AEA9E14AFD04}"/>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253171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C4862-69F2-D924-47CE-33213618730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6CEB9F-0BC2-E79F-867C-02AE868708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737D007-3B6D-6C2A-F1FA-0290A31AE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8E5A4F5-0211-7F27-5C61-6EF52D8B5A23}"/>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6" name="Footer Placeholder 5">
            <a:extLst>
              <a:ext uri="{FF2B5EF4-FFF2-40B4-BE49-F238E27FC236}">
                <a16:creationId xmlns:a16="http://schemas.microsoft.com/office/drawing/2014/main" id="{DBC8BFBE-2979-D547-3B5D-15E9D32E5F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96ABA2-C671-C619-8708-11A81A254EA4}"/>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3842746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AB93-0D98-010B-B778-FF3E3D57223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CC5B3EC-C24A-A0FA-B965-861771679E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BDD8CD-BF4D-926C-3304-0C56822E0A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219D621-AF16-A345-E5E8-CE0DE6D5A4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9AE13A-60DB-23D3-55FA-6F94716709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2D539B0-7D23-D071-11E0-AD34FBCA5E8E}"/>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8" name="Footer Placeholder 7">
            <a:extLst>
              <a:ext uri="{FF2B5EF4-FFF2-40B4-BE49-F238E27FC236}">
                <a16:creationId xmlns:a16="http://schemas.microsoft.com/office/drawing/2014/main" id="{331ECC6A-C168-1550-42AD-CD232F85280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F64660-80D1-8325-3D49-B8138EDB2AEC}"/>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616084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E4DE-236C-BDD0-AA5A-E75DB276A9B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BB94924-67A6-97EE-0383-1418FE06630F}"/>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4" name="Footer Placeholder 3">
            <a:extLst>
              <a:ext uri="{FF2B5EF4-FFF2-40B4-BE49-F238E27FC236}">
                <a16:creationId xmlns:a16="http://schemas.microsoft.com/office/drawing/2014/main" id="{8CCD0CC6-3255-D1C6-B360-EC8F026C362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FCF8F5-B79B-5083-592D-BB999F04A9D7}"/>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2079751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273D0D-540B-8184-D684-79D857A761C3}"/>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3" name="Footer Placeholder 2">
            <a:extLst>
              <a:ext uri="{FF2B5EF4-FFF2-40B4-BE49-F238E27FC236}">
                <a16:creationId xmlns:a16="http://schemas.microsoft.com/office/drawing/2014/main" id="{767A6C6D-CCDC-91E3-9AAF-4DF11ACFC0C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4E679FF-5113-3BFB-DEA7-BBD0E6C0E885}"/>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198768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E00B-E2CF-E25F-E443-394288AFB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B392BF-3962-950F-6FAF-CF6BBE8E3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167A633-8513-BD36-968B-651E9B3DEB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3D32E-1E0B-E5E1-58C3-DB0121E681AE}"/>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6" name="Footer Placeholder 5">
            <a:extLst>
              <a:ext uri="{FF2B5EF4-FFF2-40B4-BE49-F238E27FC236}">
                <a16:creationId xmlns:a16="http://schemas.microsoft.com/office/drawing/2014/main" id="{B799D01C-D617-9235-711E-312DB572FF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046D32-9E22-F736-40E3-50590F8299CE}"/>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54247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D063-E007-2294-DFFB-49DB87F60A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4C87D15-9D8A-EECB-E0EC-CF70B70BE3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5B83D0B-773E-1F24-67DA-CA227F5A92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CC38E-30D4-C36F-CFB6-7DF169FB213E}"/>
              </a:ext>
            </a:extLst>
          </p:cNvPr>
          <p:cNvSpPr>
            <a:spLocks noGrp="1"/>
          </p:cNvSpPr>
          <p:nvPr>
            <p:ph type="dt" sz="half" idx="10"/>
          </p:nvPr>
        </p:nvSpPr>
        <p:spPr/>
        <p:txBody>
          <a:bodyPr/>
          <a:lstStyle/>
          <a:p>
            <a:fld id="{5AD8E803-8606-4034-8786-CD7B42F69954}" type="datetimeFigureOut">
              <a:rPr lang="en-GB" smtClean="0"/>
              <a:t>05/03/2023</a:t>
            </a:fld>
            <a:endParaRPr lang="en-GB"/>
          </a:p>
        </p:txBody>
      </p:sp>
      <p:sp>
        <p:nvSpPr>
          <p:cNvPr id="6" name="Footer Placeholder 5">
            <a:extLst>
              <a:ext uri="{FF2B5EF4-FFF2-40B4-BE49-F238E27FC236}">
                <a16:creationId xmlns:a16="http://schemas.microsoft.com/office/drawing/2014/main" id="{1328030E-22B8-F360-9F1C-CD35002887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BAB6BE-242D-48FE-C39E-88541B33B640}"/>
              </a:ext>
            </a:extLst>
          </p:cNvPr>
          <p:cNvSpPr>
            <a:spLocks noGrp="1"/>
          </p:cNvSpPr>
          <p:nvPr>
            <p:ph type="sldNum" sz="quarter" idx="12"/>
          </p:nvPr>
        </p:nvSpPr>
        <p:spPr/>
        <p:txBody>
          <a:bodyPr/>
          <a:lstStyle/>
          <a:p>
            <a:fld id="{24EF6B73-DD6E-4F47-9C8E-37E0BFC9116B}" type="slidenum">
              <a:rPr lang="en-GB" smtClean="0"/>
              <a:t>‹#›</a:t>
            </a:fld>
            <a:endParaRPr lang="en-GB"/>
          </a:p>
        </p:txBody>
      </p:sp>
    </p:spTree>
    <p:extLst>
      <p:ext uri="{BB962C8B-B14F-4D97-AF65-F5344CB8AC3E}">
        <p14:creationId xmlns:p14="http://schemas.microsoft.com/office/powerpoint/2010/main" val="2146330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8D2BE-1CCD-9FED-D064-9D1C94C8C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1730B4B-0D5A-8930-B6D7-0146FA0771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856AA0-14F9-8456-16A4-D8FE22810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D8E803-8606-4034-8786-CD7B42F69954}" type="datetimeFigureOut">
              <a:rPr lang="en-GB" smtClean="0"/>
              <a:t>05/03/2023</a:t>
            </a:fld>
            <a:endParaRPr lang="en-GB"/>
          </a:p>
        </p:txBody>
      </p:sp>
      <p:sp>
        <p:nvSpPr>
          <p:cNvPr id="5" name="Footer Placeholder 4">
            <a:extLst>
              <a:ext uri="{FF2B5EF4-FFF2-40B4-BE49-F238E27FC236}">
                <a16:creationId xmlns:a16="http://schemas.microsoft.com/office/drawing/2014/main" id="{FCD852D6-F9E0-870F-07C7-E4011F6A19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34A35B-C33E-2DE1-C4B3-EF7F42800F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EF6B73-DD6E-4F47-9C8E-37E0BFC9116B}" type="slidenum">
              <a:rPr lang="en-GB" smtClean="0"/>
              <a:t>‹#›</a:t>
            </a:fld>
            <a:endParaRPr lang="en-GB"/>
          </a:p>
        </p:txBody>
      </p:sp>
    </p:spTree>
    <p:extLst>
      <p:ext uri="{BB962C8B-B14F-4D97-AF65-F5344CB8AC3E}">
        <p14:creationId xmlns:p14="http://schemas.microsoft.com/office/powerpoint/2010/main" val="944116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F838CCE-9128-38A8-8DFB-2749E5615F20}"/>
              </a:ext>
            </a:extLst>
          </p:cNvPr>
          <p:cNvSpPr>
            <a:spLocks noGrp="1"/>
          </p:cNvSpPr>
          <p:nvPr>
            <p:ph type="title"/>
          </p:nvPr>
        </p:nvSpPr>
        <p:spPr>
          <a:xfrm>
            <a:off x="1146879" y="998002"/>
            <a:ext cx="3182940" cy="1471959"/>
          </a:xfrm>
        </p:spPr>
        <p:txBody>
          <a:bodyPr>
            <a:normAutofit/>
          </a:bodyPr>
          <a:lstStyle/>
          <a:p>
            <a:r>
              <a:rPr lang="el-GR" sz="3300">
                <a:solidFill>
                  <a:srgbClr val="FFFFFF"/>
                </a:solidFill>
              </a:rPr>
              <a:t>Εικονική Πραγματικότητα</a:t>
            </a:r>
            <a:endParaRPr lang="en-GB" sz="3300">
              <a:solidFill>
                <a:srgbClr val="FFFFFF"/>
              </a:solidFill>
            </a:endParaRPr>
          </a:p>
        </p:txBody>
      </p:sp>
      <p:sp>
        <p:nvSpPr>
          <p:cNvPr id="3" name="Content Placeholder 2">
            <a:extLst>
              <a:ext uri="{FF2B5EF4-FFF2-40B4-BE49-F238E27FC236}">
                <a16:creationId xmlns:a16="http://schemas.microsoft.com/office/drawing/2014/main" id="{DAAA0080-D99F-0915-0C00-E7A2440EF430}"/>
              </a:ext>
            </a:extLst>
          </p:cNvPr>
          <p:cNvSpPr>
            <a:spLocks noGrp="1"/>
          </p:cNvSpPr>
          <p:nvPr>
            <p:ph idx="1"/>
          </p:nvPr>
        </p:nvSpPr>
        <p:spPr>
          <a:xfrm>
            <a:off x="1139635" y="2546161"/>
            <a:ext cx="3200451" cy="2985929"/>
          </a:xfrm>
        </p:spPr>
        <p:txBody>
          <a:bodyPr anchor="t">
            <a:normAutofit/>
          </a:bodyPr>
          <a:lstStyle/>
          <a:p>
            <a:pPr marL="0" indent="0">
              <a:buNone/>
            </a:pPr>
            <a:r>
              <a:rPr lang="el-GR" sz="2400" dirty="0">
                <a:solidFill>
                  <a:srgbClr val="FEFFFF"/>
                </a:solidFill>
              </a:rPr>
              <a:t>Μέλη εκπόνησης εργασίας:</a:t>
            </a:r>
          </a:p>
          <a:p>
            <a:r>
              <a:rPr lang="el-GR" sz="2400" dirty="0">
                <a:solidFill>
                  <a:srgbClr val="FEFFFF"/>
                </a:solidFill>
              </a:rPr>
              <a:t>Ιάσων – Ιωάννης </a:t>
            </a:r>
            <a:r>
              <a:rPr lang="el-GR" sz="2400" dirty="0" err="1">
                <a:solidFill>
                  <a:srgbClr val="FEFFFF"/>
                </a:solidFill>
              </a:rPr>
              <a:t>Μποϊδάνης</a:t>
            </a:r>
            <a:r>
              <a:rPr lang="el-GR" sz="2400" dirty="0">
                <a:solidFill>
                  <a:srgbClr val="FEFFFF"/>
                </a:solidFill>
              </a:rPr>
              <a:t> Π19217</a:t>
            </a:r>
          </a:p>
          <a:p>
            <a:r>
              <a:rPr lang="el-GR" sz="2400" dirty="0">
                <a:solidFill>
                  <a:srgbClr val="FEFFFF"/>
                </a:solidFill>
              </a:rPr>
              <a:t>Ιωάννης Σταθόπουλος Π19240</a:t>
            </a:r>
            <a:endParaRPr lang="en-GB" sz="2400" dirty="0">
              <a:solidFill>
                <a:srgbClr val="FEFFFF"/>
              </a:solidFill>
            </a:endParaRPr>
          </a:p>
        </p:txBody>
      </p:sp>
      <p:grpSp>
        <p:nvGrpSpPr>
          <p:cNvPr id="4" name="Group 3">
            <a:extLst>
              <a:ext uri="{FF2B5EF4-FFF2-40B4-BE49-F238E27FC236}">
                <a16:creationId xmlns:a16="http://schemas.microsoft.com/office/drawing/2014/main" id="{D15B29FA-1E1C-13E4-3A10-3A2A6F6F9A52}"/>
              </a:ext>
            </a:extLst>
          </p:cNvPr>
          <p:cNvGrpSpPr/>
          <p:nvPr/>
        </p:nvGrpSpPr>
        <p:grpSpPr>
          <a:xfrm>
            <a:off x="4998268" y="1473610"/>
            <a:ext cx="6539113" cy="3591362"/>
            <a:chOff x="0" y="0"/>
            <a:chExt cx="6732983" cy="3079242"/>
          </a:xfrm>
        </p:grpSpPr>
        <p:sp>
          <p:nvSpPr>
            <p:cNvPr id="5" name="Rectangle 4">
              <a:extLst>
                <a:ext uri="{FF2B5EF4-FFF2-40B4-BE49-F238E27FC236}">
                  <a16:creationId xmlns:a16="http://schemas.microsoft.com/office/drawing/2014/main" id="{7938647B-A632-88E6-D32D-E8A63B01E0A3}"/>
                </a:ext>
              </a:extLst>
            </p:cNvPr>
            <p:cNvSpPr/>
            <p:nvPr/>
          </p:nvSpPr>
          <p:spPr>
            <a:xfrm>
              <a:off x="5839333" y="1947037"/>
              <a:ext cx="45808" cy="206453"/>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266BFA5-9E69-F9B3-378D-E302A0959FB8}"/>
                </a:ext>
              </a:extLst>
            </p:cNvPr>
            <p:cNvPicPr/>
            <p:nvPr/>
          </p:nvPicPr>
          <p:blipFill>
            <a:blip r:embed="rId2"/>
            <a:stretch>
              <a:fillRect/>
            </a:stretch>
          </p:blipFill>
          <p:spPr>
            <a:xfrm>
              <a:off x="0" y="2124456"/>
              <a:ext cx="307848" cy="356616"/>
            </a:xfrm>
            <a:prstGeom prst="rect">
              <a:avLst/>
            </a:prstGeom>
          </p:spPr>
        </p:pic>
        <p:sp>
          <p:nvSpPr>
            <p:cNvPr id="7" name="Rectangle 6">
              <a:extLst>
                <a:ext uri="{FF2B5EF4-FFF2-40B4-BE49-F238E27FC236}">
                  <a16:creationId xmlns:a16="http://schemas.microsoft.com/office/drawing/2014/main" id="{7D318252-938F-56A9-731F-25BEC2FFCBAF}"/>
                </a:ext>
              </a:extLst>
            </p:cNvPr>
            <p:cNvSpPr/>
            <p:nvPr/>
          </p:nvSpPr>
          <p:spPr>
            <a:xfrm>
              <a:off x="103937" y="2188591"/>
              <a:ext cx="56314" cy="226002"/>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600" b="1">
                  <a:solidFill>
                    <a:srgbClr val="000000"/>
                  </a:solidFill>
                  <a:effectLst/>
                  <a:latin typeface="Arial" panose="020B0604020202020204" pitchFamily="34" charset="0"/>
                  <a:ea typeface="Arial" panose="020B0604020202020204" pitchFamily="34" charset="0"/>
                  <a:cs typeface="Times New Roman" panose="02020603050405020304" pitchFamily="18" charset="0"/>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37DE5415-D733-02BB-D661-AAE3E257AFB0}"/>
                </a:ext>
              </a:extLst>
            </p:cNvPr>
            <p:cNvPicPr/>
            <p:nvPr/>
          </p:nvPicPr>
          <p:blipFill>
            <a:blip r:embed="rId3"/>
            <a:stretch>
              <a:fillRect/>
            </a:stretch>
          </p:blipFill>
          <p:spPr>
            <a:xfrm>
              <a:off x="158496" y="2328685"/>
              <a:ext cx="6328410" cy="460997"/>
            </a:xfrm>
            <a:prstGeom prst="rect">
              <a:avLst/>
            </a:prstGeom>
          </p:spPr>
        </p:pic>
        <p:sp>
          <p:nvSpPr>
            <p:cNvPr id="9" name="Rectangle 8">
              <a:extLst>
                <a:ext uri="{FF2B5EF4-FFF2-40B4-BE49-F238E27FC236}">
                  <a16:creationId xmlns:a16="http://schemas.microsoft.com/office/drawing/2014/main" id="{48789940-31C5-0638-0345-AEB8AE4E090D}"/>
                </a:ext>
              </a:extLst>
            </p:cNvPr>
            <p:cNvSpPr/>
            <p:nvPr/>
          </p:nvSpPr>
          <p:spPr>
            <a:xfrm>
              <a:off x="1049147" y="2443014"/>
              <a:ext cx="4775672" cy="255295"/>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C7A5CF1A-9FA3-CDE8-58E8-95CC17009856}"/>
                </a:ext>
              </a:extLst>
            </p:cNvPr>
            <p:cNvSpPr/>
            <p:nvPr/>
          </p:nvSpPr>
          <p:spPr>
            <a:xfrm>
              <a:off x="4643882" y="2406873"/>
              <a:ext cx="75461" cy="302842"/>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2000" b="1">
                  <a:solidFill>
                    <a:srgbClr val="002060"/>
                  </a:solidFill>
                  <a:effectLst/>
                  <a:latin typeface="Arial" panose="020B0604020202020204" pitchFamily="34" charset="0"/>
                  <a:ea typeface="Arial" panose="020B060402020202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B47E9E70-4832-2D0F-B682-250C32939C14}"/>
                </a:ext>
              </a:extLst>
            </p:cNvPr>
            <p:cNvSpPr/>
            <p:nvPr/>
          </p:nvSpPr>
          <p:spPr>
            <a:xfrm>
              <a:off x="4702175" y="2443014"/>
              <a:ext cx="2030808" cy="255295"/>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11DB0B0A-740C-1B1A-8963-7B090FE6C6BC}"/>
                </a:ext>
              </a:extLst>
            </p:cNvPr>
            <p:cNvSpPr/>
            <p:nvPr/>
          </p:nvSpPr>
          <p:spPr>
            <a:xfrm>
              <a:off x="6226429" y="2406873"/>
              <a:ext cx="75461" cy="302842"/>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94C189C7-6BD4-D968-9292-904602674248}"/>
                </a:ext>
              </a:extLst>
            </p:cNvPr>
            <p:cNvPicPr/>
            <p:nvPr/>
          </p:nvPicPr>
          <p:blipFill>
            <a:blip r:embed="rId4"/>
            <a:stretch>
              <a:fillRect/>
            </a:stretch>
          </p:blipFill>
          <p:spPr>
            <a:xfrm>
              <a:off x="1889760" y="2618245"/>
              <a:ext cx="2862834" cy="460997"/>
            </a:xfrm>
            <a:prstGeom prst="rect">
              <a:avLst/>
            </a:prstGeom>
          </p:spPr>
        </p:pic>
        <p:sp>
          <p:nvSpPr>
            <p:cNvPr id="14" name="Rectangle 13">
              <a:extLst>
                <a:ext uri="{FF2B5EF4-FFF2-40B4-BE49-F238E27FC236}">
                  <a16:creationId xmlns:a16="http://schemas.microsoft.com/office/drawing/2014/main" id="{A68F142B-22C4-A04A-274A-3F20B185A0CD}"/>
                </a:ext>
              </a:extLst>
            </p:cNvPr>
            <p:cNvSpPr/>
            <p:nvPr/>
          </p:nvSpPr>
          <p:spPr>
            <a:xfrm>
              <a:off x="2024761" y="2732955"/>
              <a:ext cx="3278572" cy="255295"/>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D59F4805-EEB3-B310-64BC-DE5442E95B04}"/>
                </a:ext>
              </a:extLst>
            </p:cNvPr>
            <p:cNvSpPr/>
            <p:nvPr/>
          </p:nvSpPr>
          <p:spPr>
            <a:xfrm>
              <a:off x="4491482" y="2696814"/>
              <a:ext cx="75461" cy="302843"/>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2000" b="1">
                  <a:solidFill>
                    <a:srgbClr val="002060"/>
                  </a:solidFill>
                  <a:effectLst/>
                  <a:latin typeface="Arial" panose="020B0604020202020204" pitchFamily="34" charset="0"/>
                  <a:ea typeface="Arial" panose="020B060402020202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5A187E1C-BB3E-F242-1B98-FD1A568C1340}"/>
                </a:ext>
              </a:extLst>
            </p:cNvPr>
            <p:cNvPicPr/>
            <p:nvPr/>
          </p:nvPicPr>
          <p:blipFill>
            <a:blip r:embed="rId5"/>
            <a:stretch>
              <a:fillRect/>
            </a:stretch>
          </p:blipFill>
          <p:spPr>
            <a:xfrm>
              <a:off x="103632" y="0"/>
              <a:ext cx="5731510" cy="2052956"/>
            </a:xfrm>
            <a:prstGeom prst="rect">
              <a:avLst/>
            </a:prstGeom>
          </p:spPr>
        </p:pic>
      </p:grpSp>
    </p:spTree>
    <p:extLst>
      <p:ext uri="{BB962C8B-B14F-4D97-AF65-F5344CB8AC3E}">
        <p14:creationId xmlns:p14="http://schemas.microsoft.com/office/powerpoint/2010/main" val="245697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DE2E4649-BEF3-418A-997E-86780B778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
            <a:extLst>
              <a:ext uri="{FF2B5EF4-FFF2-40B4-BE49-F238E27FC236}">
                <a16:creationId xmlns:a16="http://schemas.microsoft.com/office/drawing/2014/main" id="{7EDE953A-2E4A-4D12-9699-CA0CE50DF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84269"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F8DDFE65-3FFB-4836-854D-45FF3DF02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76839"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0784673-12A3-42ED-B56C-4A8DFCE42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78850"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6B93BE2A-49B0-4DB7-8B31-A18AF92AC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24043"/>
            <a:ext cx="5288862"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5F867A6-160B-D70C-1953-BF0BCD3CA511}"/>
              </a:ext>
            </a:extLst>
          </p:cNvPr>
          <p:cNvSpPr>
            <a:spLocks noGrp="1"/>
          </p:cNvSpPr>
          <p:nvPr>
            <p:ph type="title"/>
          </p:nvPr>
        </p:nvSpPr>
        <p:spPr>
          <a:xfrm>
            <a:off x="795342" y="1357766"/>
            <a:ext cx="4322204" cy="3433309"/>
          </a:xfrm>
        </p:spPr>
        <p:txBody>
          <a:bodyPr vert="horz" lIns="91440" tIns="45720" rIns="91440" bIns="45720" rtlCol="0" anchor="b">
            <a:normAutofit/>
          </a:bodyPr>
          <a:lstStyle/>
          <a:p>
            <a:r>
              <a:rPr lang="en-US" sz="5400" dirty="0">
                <a:solidFill>
                  <a:srgbClr val="FFFFFF"/>
                </a:solidFill>
              </a:rPr>
              <a:t>Παρα</a:t>
            </a:r>
            <a:r>
              <a:rPr lang="en-US" sz="5400" dirty="0" err="1">
                <a:solidFill>
                  <a:srgbClr val="FFFFFF"/>
                </a:solidFill>
              </a:rPr>
              <a:t>δείγμ</a:t>
            </a:r>
            <a:r>
              <a:rPr lang="en-US" sz="5400" dirty="0">
                <a:solidFill>
                  <a:srgbClr val="FFFFFF"/>
                </a:solidFill>
              </a:rPr>
              <a:t>ατα εφαρμογής (</a:t>
            </a:r>
            <a:r>
              <a:rPr lang="el-GR" sz="5400" dirty="0">
                <a:solidFill>
                  <a:srgbClr val="FFFFFF"/>
                </a:solidFill>
              </a:rPr>
              <a:t>2</a:t>
            </a:r>
            <a:r>
              <a:rPr lang="en-US" sz="5400" dirty="0">
                <a:solidFill>
                  <a:srgbClr val="FFFFFF"/>
                </a:solidFill>
              </a:rPr>
              <a:t>/</a:t>
            </a:r>
            <a:r>
              <a:rPr lang="el-GR" sz="5400" dirty="0">
                <a:solidFill>
                  <a:srgbClr val="FFFFFF"/>
                </a:solidFill>
              </a:rPr>
              <a:t>4</a:t>
            </a:r>
            <a:r>
              <a:rPr lang="en-US" sz="5400" dirty="0">
                <a:solidFill>
                  <a:srgbClr val="FFFFFF"/>
                </a:solidFill>
              </a:rPr>
              <a:t>)</a:t>
            </a:r>
          </a:p>
        </p:txBody>
      </p:sp>
      <p:pic>
        <p:nvPicPr>
          <p:cNvPr id="8" name="Picture 7">
            <a:extLst>
              <a:ext uri="{FF2B5EF4-FFF2-40B4-BE49-F238E27FC236}">
                <a16:creationId xmlns:a16="http://schemas.microsoft.com/office/drawing/2014/main" id="{341C91AE-995D-E43F-EB3F-C2C4684A0C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8193" y="77788"/>
            <a:ext cx="4726305" cy="2198924"/>
          </a:xfrm>
          <a:prstGeom prst="rect">
            <a:avLst/>
          </a:prstGeom>
          <a:noFill/>
          <a:ln>
            <a:noFill/>
          </a:ln>
        </p:spPr>
      </p:pic>
      <p:pic>
        <p:nvPicPr>
          <p:cNvPr id="9" name="Picture 8">
            <a:extLst>
              <a:ext uri="{FF2B5EF4-FFF2-40B4-BE49-F238E27FC236}">
                <a16:creationId xmlns:a16="http://schemas.microsoft.com/office/drawing/2014/main" id="{D64A0591-CE7F-C68C-9611-D066638AC8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9600" y="2375535"/>
            <a:ext cx="4792980" cy="2198924"/>
          </a:xfrm>
          <a:prstGeom prst="rect">
            <a:avLst/>
          </a:prstGeom>
          <a:noFill/>
          <a:ln>
            <a:noFill/>
          </a:ln>
        </p:spPr>
      </p:pic>
      <p:pic>
        <p:nvPicPr>
          <p:cNvPr id="10" name="Picture 9">
            <a:extLst>
              <a:ext uri="{FF2B5EF4-FFF2-40B4-BE49-F238E27FC236}">
                <a16:creationId xmlns:a16="http://schemas.microsoft.com/office/drawing/2014/main" id="{8593F69D-E5E3-208E-15CA-B1C50E7C1B3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0695" y="4652247"/>
            <a:ext cx="4815840" cy="2126081"/>
          </a:xfrm>
          <a:prstGeom prst="rect">
            <a:avLst/>
          </a:prstGeom>
          <a:noFill/>
          <a:ln>
            <a:noFill/>
          </a:ln>
        </p:spPr>
      </p:pic>
    </p:spTree>
    <p:extLst>
      <p:ext uri="{BB962C8B-B14F-4D97-AF65-F5344CB8AC3E}">
        <p14:creationId xmlns:p14="http://schemas.microsoft.com/office/powerpoint/2010/main" val="2409108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DE2E4649-BEF3-418A-997E-86780B778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
            <a:extLst>
              <a:ext uri="{FF2B5EF4-FFF2-40B4-BE49-F238E27FC236}">
                <a16:creationId xmlns:a16="http://schemas.microsoft.com/office/drawing/2014/main" id="{7EDE953A-2E4A-4D12-9699-CA0CE50DF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84269"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F8DDFE65-3FFB-4836-854D-45FF3DF02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76839"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0784673-12A3-42ED-B56C-4A8DFCE42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78850"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6B93BE2A-49B0-4DB7-8B31-A18AF92AC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24043"/>
            <a:ext cx="5288862"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5F867A6-160B-D70C-1953-BF0BCD3CA511}"/>
              </a:ext>
            </a:extLst>
          </p:cNvPr>
          <p:cNvSpPr>
            <a:spLocks noGrp="1"/>
          </p:cNvSpPr>
          <p:nvPr>
            <p:ph type="title"/>
          </p:nvPr>
        </p:nvSpPr>
        <p:spPr>
          <a:xfrm>
            <a:off x="795342" y="1357766"/>
            <a:ext cx="4322204" cy="3433309"/>
          </a:xfrm>
        </p:spPr>
        <p:txBody>
          <a:bodyPr vert="horz" lIns="91440" tIns="45720" rIns="91440" bIns="45720" rtlCol="0" anchor="b">
            <a:normAutofit/>
          </a:bodyPr>
          <a:lstStyle/>
          <a:p>
            <a:r>
              <a:rPr lang="en-US" sz="5400" dirty="0">
                <a:solidFill>
                  <a:srgbClr val="FFFFFF"/>
                </a:solidFill>
              </a:rPr>
              <a:t>Παρα</a:t>
            </a:r>
            <a:r>
              <a:rPr lang="en-US" sz="5400" dirty="0" err="1">
                <a:solidFill>
                  <a:srgbClr val="FFFFFF"/>
                </a:solidFill>
              </a:rPr>
              <a:t>δείγμ</a:t>
            </a:r>
            <a:r>
              <a:rPr lang="en-US" sz="5400" dirty="0">
                <a:solidFill>
                  <a:srgbClr val="FFFFFF"/>
                </a:solidFill>
              </a:rPr>
              <a:t>ατα εφαρμογής (</a:t>
            </a:r>
            <a:r>
              <a:rPr lang="el-GR" sz="5400" dirty="0">
                <a:solidFill>
                  <a:srgbClr val="FFFFFF"/>
                </a:solidFill>
              </a:rPr>
              <a:t>3</a:t>
            </a:r>
            <a:r>
              <a:rPr lang="en-US" sz="5400" dirty="0">
                <a:solidFill>
                  <a:srgbClr val="FFFFFF"/>
                </a:solidFill>
              </a:rPr>
              <a:t>/</a:t>
            </a:r>
            <a:r>
              <a:rPr lang="el-GR" sz="5400" dirty="0">
                <a:solidFill>
                  <a:srgbClr val="FFFFFF"/>
                </a:solidFill>
              </a:rPr>
              <a:t>4</a:t>
            </a:r>
            <a:r>
              <a:rPr lang="en-US" sz="5400" dirty="0">
                <a:solidFill>
                  <a:srgbClr val="FFFFFF"/>
                </a:solidFill>
              </a:rPr>
              <a:t>)</a:t>
            </a:r>
          </a:p>
        </p:txBody>
      </p:sp>
      <p:pic>
        <p:nvPicPr>
          <p:cNvPr id="3" name="Picture 2">
            <a:extLst>
              <a:ext uri="{FF2B5EF4-FFF2-40B4-BE49-F238E27FC236}">
                <a16:creationId xmlns:a16="http://schemas.microsoft.com/office/drawing/2014/main" id="{1885F7E6-04D1-C397-EC00-ED0FD1C6B6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4593" y="31425"/>
            <a:ext cx="4759333" cy="2186481"/>
          </a:xfrm>
          <a:prstGeom prst="rect">
            <a:avLst/>
          </a:prstGeom>
          <a:noFill/>
          <a:ln>
            <a:noFill/>
          </a:ln>
        </p:spPr>
      </p:pic>
      <p:pic>
        <p:nvPicPr>
          <p:cNvPr id="4" name="Picture 3">
            <a:extLst>
              <a:ext uri="{FF2B5EF4-FFF2-40B4-BE49-F238E27FC236}">
                <a16:creationId xmlns:a16="http://schemas.microsoft.com/office/drawing/2014/main" id="{D0EAE5BC-47F0-5E70-6C14-76860CEFAF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3464" y="2300400"/>
            <a:ext cx="4759333" cy="2186481"/>
          </a:xfrm>
          <a:prstGeom prst="rect">
            <a:avLst/>
          </a:prstGeom>
          <a:noFill/>
          <a:ln>
            <a:noFill/>
          </a:ln>
        </p:spPr>
      </p:pic>
      <p:pic>
        <p:nvPicPr>
          <p:cNvPr id="5" name="Picture 4">
            <a:extLst>
              <a:ext uri="{FF2B5EF4-FFF2-40B4-BE49-F238E27FC236}">
                <a16:creationId xmlns:a16="http://schemas.microsoft.com/office/drawing/2014/main" id="{D0AB3876-4D45-BF20-FF4A-F40B73678A7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4593" y="4569376"/>
            <a:ext cx="4484270" cy="2168487"/>
          </a:xfrm>
          <a:prstGeom prst="rect">
            <a:avLst/>
          </a:prstGeom>
          <a:noFill/>
          <a:ln>
            <a:noFill/>
          </a:ln>
        </p:spPr>
      </p:pic>
    </p:spTree>
    <p:extLst>
      <p:ext uri="{BB962C8B-B14F-4D97-AF65-F5344CB8AC3E}">
        <p14:creationId xmlns:p14="http://schemas.microsoft.com/office/powerpoint/2010/main" val="1980860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DE2E4649-BEF3-418A-997E-86780B778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
            <a:extLst>
              <a:ext uri="{FF2B5EF4-FFF2-40B4-BE49-F238E27FC236}">
                <a16:creationId xmlns:a16="http://schemas.microsoft.com/office/drawing/2014/main" id="{7EDE953A-2E4A-4D12-9699-CA0CE50DF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84269"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F8DDFE65-3FFB-4836-854D-45FF3DF02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76839"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0784673-12A3-42ED-B56C-4A8DFCE42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78850"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6B93BE2A-49B0-4DB7-8B31-A18AF92AC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24043"/>
            <a:ext cx="5288862"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5F867A6-160B-D70C-1953-BF0BCD3CA511}"/>
              </a:ext>
            </a:extLst>
          </p:cNvPr>
          <p:cNvSpPr>
            <a:spLocks noGrp="1"/>
          </p:cNvSpPr>
          <p:nvPr>
            <p:ph type="title"/>
          </p:nvPr>
        </p:nvSpPr>
        <p:spPr>
          <a:xfrm>
            <a:off x="795342" y="1357766"/>
            <a:ext cx="4322204" cy="3433309"/>
          </a:xfrm>
        </p:spPr>
        <p:txBody>
          <a:bodyPr vert="horz" lIns="91440" tIns="45720" rIns="91440" bIns="45720" rtlCol="0" anchor="b">
            <a:normAutofit/>
          </a:bodyPr>
          <a:lstStyle/>
          <a:p>
            <a:r>
              <a:rPr lang="en-US" sz="5400" dirty="0">
                <a:solidFill>
                  <a:srgbClr val="FFFFFF"/>
                </a:solidFill>
              </a:rPr>
              <a:t>Παρα</a:t>
            </a:r>
            <a:r>
              <a:rPr lang="en-US" sz="5400" dirty="0" err="1">
                <a:solidFill>
                  <a:srgbClr val="FFFFFF"/>
                </a:solidFill>
              </a:rPr>
              <a:t>δείγμ</a:t>
            </a:r>
            <a:r>
              <a:rPr lang="en-US" sz="5400" dirty="0">
                <a:solidFill>
                  <a:srgbClr val="FFFFFF"/>
                </a:solidFill>
              </a:rPr>
              <a:t>ατα εφαρμογής (</a:t>
            </a:r>
            <a:r>
              <a:rPr lang="el-GR" sz="5400" dirty="0">
                <a:solidFill>
                  <a:srgbClr val="FFFFFF"/>
                </a:solidFill>
              </a:rPr>
              <a:t>4</a:t>
            </a:r>
            <a:r>
              <a:rPr lang="en-US" sz="5400" dirty="0">
                <a:solidFill>
                  <a:srgbClr val="FFFFFF"/>
                </a:solidFill>
              </a:rPr>
              <a:t>/</a:t>
            </a:r>
            <a:r>
              <a:rPr lang="el-GR" sz="5400" dirty="0">
                <a:solidFill>
                  <a:srgbClr val="FFFFFF"/>
                </a:solidFill>
              </a:rPr>
              <a:t>4</a:t>
            </a:r>
            <a:r>
              <a:rPr lang="en-US" sz="5400" dirty="0">
                <a:solidFill>
                  <a:srgbClr val="FFFFFF"/>
                </a:solidFill>
              </a:rPr>
              <a:t>)</a:t>
            </a:r>
          </a:p>
        </p:txBody>
      </p:sp>
      <p:pic>
        <p:nvPicPr>
          <p:cNvPr id="6" name="Picture 5">
            <a:extLst>
              <a:ext uri="{FF2B5EF4-FFF2-40B4-BE49-F238E27FC236}">
                <a16:creationId xmlns:a16="http://schemas.microsoft.com/office/drawing/2014/main" id="{4F5FE289-BB13-5883-8198-DE443CA64F1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4593" y="86286"/>
            <a:ext cx="4338164" cy="2097548"/>
          </a:xfrm>
          <a:prstGeom prst="rect">
            <a:avLst/>
          </a:prstGeom>
          <a:noFill/>
          <a:ln>
            <a:noFill/>
          </a:ln>
        </p:spPr>
      </p:pic>
      <p:pic>
        <p:nvPicPr>
          <p:cNvPr id="7" name="Picture 6">
            <a:extLst>
              <a:ext uri="{FF2B5EF4-FFF2-40B4-BE49-F238E27FC236}">
                <a16:creationId xmlns:a16="http://schemas.microsoft.com/office/drawing/2014/main" id="{8925201C-35C4-2940-0893-B886C0264A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7968" y="2270120"/>
            <a:ext cx="4471282" cy="2224059"/>
          </a:xfrm>
          <a:prstGeom prst="rect">
            <a:avLst/>
          </a:prstGeom>
          <a:noFill/>
          <a:ln>
            <a:noFill/>
          </a:ln>
        </p:spPr>
      </p:pic>
      <p:pic>
        <p:nvPicPr>
          <p:cNvPr id="4" name="Picture 3">
            <a:extLst>
              <a:ext uri="{FF2B5EF4-FFF2-40B4-BE49-F238E27FC236}">
                <a16:creationId xmlns:a16="http://schemas.microsoft.com/office/drawing/2014/main" id="{E38FCD98-D264-A7CE-39A5-38C2B35F8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490" y="4580465"/>
            <a:ext cx="4408450" cy="2183834"/>
          </a:xfrm>
          <a:prstGeom prst="rect">
            <a:avLst/>
          </a:prstGeom>
        </p:spPr>
      </p:pic>
    </p:spTree>
    <p:extLst>
      <p:ext uri="{BB962C8B-B14F-4D97-AF65-F5344CB8AC3E}">
        <p14:creationId xmlns:p14="http://schemas.microsoft.com/office/powerpoint/2010/main" val="56805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15"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A24E321-55D4-6EBC-AC32-E716955447E4}"/>
              </a:ext>
            </a:extLst>
          </p:cNvPr>
          <p:cNvSpPr>
            <a:spLocks noGrp="1"/>
          </p:cNvSpPr>
          <p:nvPr>
            <p:ph type="title"/>
          </p:nvPr>
        </p:nvSpPr>
        <p:spPr>
          <a:xfrm>
            <a:off x="1141965" y="1321743"/>
            <a:ext cx="3787482" cy="4277890"/>
          </a:xfrm>
        </p:spPr>
        <p:txBody>
          <a:bodyPr anchor="ctr">
            <a:normAutofit/>
          </a:bodyPr>
          <a:lstStyle/>
          <a:p>
            <a:r>
              <a:rPr lang="el-GR" sz="4800" dirty="0">
                <a:solidFill>
                  <a:srgbClr val="FFFFFF"/>
                </a:solidFill>
              </a:rPr>
              <a:t>Απάντηση στα κριτήρια (1/2)</a:t>
            </a:r>
            <a:endParaRPr lang="en-GB" sz="4800" dirty="0">
              <a:solidFill>
                <a:srgbClr val="FFFFFF"/>
              </a:solidFill>
            </a:endParaRPr>
          </a:p>
        </p:txBody>
      </p:sp>
      <p:grpSp>
        <p:nvGrpSpPr>
          <p:cNvPr id="57" name="Group 56">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58"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B606228-12CD-41AB-F076-F20F0E274BB2}"/>
              </a:ext>
            </a:extLst>
          </p:cNvPr>
          <p:cNvSpPr>
            <a:spLocks noGrp="1"/>
          </p:cNvSpPr>
          <p:nvPr>
            <p:ph idx="1"/>
          </p:nvPr>
        </p:nvSpPr>
        <p:spPr>
          <a:xfrm>
            <a:off x="5912693" y="1188719"/>
            <a:ext cx="5561320" cy="4804465"/>
          </a:xfrm>
        </p:spPr>
        <p:txBody>
          <a:bodyPr anchor="ctr">
            <a:normAutofit fontScale="92500" lnSpcReduction="10000"/>
          </a:bodyPr>
          <a:lstStyle/>
          <a:p>
            <a:r>
              <a:rPr lang="el-GR" sz="2000" b="1" dirty="0">
                <a:effectLst/>
                <a:latin typeface="Calibri" panose="020F0502020204030204" pitchFamily="34" charset="0"/>
                <a:ea typeface="Calibri" panose="020F0502020204030204" pitchFamily="34" charset="0"/>
                <a:cs typeface="Times New Roman" panose="02020603050405020304" pitchFamily="18" charset="0"/>
              </a:rPr>
              <a:t>Αληθοφάνεια: </a:t>
            </a:r>
            <a:r>
              <a:rPr lang="el-GR" sz="2000" dirty="0">
                <a:effectLst/>
                <a:latin typeface="Calibri" panose="020F0502020204030204" pitchFamily="34" charset="0"/>
                <a:ea typeface="Calibri" panose="020F0502020204030204" pitchFamily="34" charset="0"/>
                <a:cs typeface="Times New Roman" panose="02020603050405020304" pitchFamily="18" charset="0"/>
              </a:rPr>
              <a:t>Ρεαλιστικοί φυσικοί νόμοι. Οι άνθρωποι που χρησιμοποιήθηκαν ακολουθούν τους νόμους της φύσης.</a:t>
            </a:r>
          </a:p>
          <a:p>
            <a:r>
              <a:rPr lang="el-GR" sz="2000" b="1" dirty="0">
                <a:effectLst/>
                <a:latin typeface="Calibri" panose="020F0502020204030204" pitchFamily="34" charset="0"/>
                <a:ea typeface="Calibri" panose="020F0502020204030204" pitchFamily="34" charset="0"/>
                <a:cs typeface="Times New Roman" panose="02020603050405020304" pitchFamily="18" charset="0"/>
              </a:rPr>
              <a:t>Περιεχόμενο: </a:t>
            </a:r>
            <a:r>
              <a:rPr lang="el-GR" sz="2000" dirty="0">
                <a:effectLst/>
                <a:latin typeface="Calibri" panose="020F0502020204030204" pitchFamily="34" charset="0"/>
                <a:ea typeface="Calibri" panose="020F0502020204030204" pitchFamily="34" charset="0"/>
                <a:cs typeface="Times New Roman" panose="02020603050405020304" pitchFamily="18" charset="0"/>
              </a:rPr>
              <a:t>Ρεαλιστικός φυσικός κόσμος. Το χωριό που αναπτύχθηκε είναι ένα απόλυτα ρεαλιστικό και φυσικό τοπίο  που περιέχει ότι ακριβώς θα μπορούσε να περιέχει ένα μεσαιωνικό χωριό της τότε εποχής.</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r>
              <a:rPr lang="el-GR" sz="2000" b="1" dirty="0">
                <a:effectLst/>
                <a:latin typeface="Calibri" panose="020F0502020204030204" pitchFamily="34" charset="0"/>
                <a:ea typeface="Calibri" panose="020F0502020204030204" pitchFamily="34" charset="0"/>
                <a:cs typeface="Times New Roman" panose="02020603050405020304" pitchFamily="18" charset="0"/>
              </a:rPr>
              <a:t>Πληρότητα: </a:t>
            </a:r>
            <a:r>
              <a:rPr lang="el-GR" sz="2000" dirty="0">
                <a:effectLst/>
                <a:latin typeface="Calibri" panose="020F0502020204030204" pitchFamily="34" charset="0"/>
                <a:ea typeface="Calibri" panose="020F0502020204030204" pitchFamily="34" charset="0"/>
                <a:cs typeface="Times New Roman" panose="02020603050405020304" pitchFamily="18" charset="0"/>
              </a:rPr>
              <a:t>Ο χώρος έχει λειτουργικότητα σε διάφορα σημεία ανάλογα με το τι αναπαριστά και το τί εξυπηρετεί</a:t>
            </a:r>
          </a:p>
          <a:p>
            <a:r>
              <a:rPr lang="el-GR" sz="2000" b="1" dirty="0">
                <a:effectLst/>
                <a:latin typeface="Calibri" panose="020F0502020204030204" pitchFamily="34" charset="0"/>
                <a:ea typeface="Calibri" panose="020F0502020204030204" pitchFamily="34" charset="0"/>
                <a:cs typeface="Times New Roman" panose="02020603050405020304" pitchFamily="18" charset="0"/>
              </a:rPr>
              <a:t>Σχεδιασμός: </a:t>
            </a:r>
            <a:r>
              <a:rPr lang="el-GR" sz="2000" dirty="0">
                <a:effectLst/>
                <a:latin typeface="Calibri" panose="020F0502020204030204" pitchFamily="34" charset="0"/>
                <a:ea typeface="Calibri" panose="020F0502020204030204" pitchFamily="34" charset="0"/>
                <a:cs typeface="Times New Roman" panose="02020603050405020304" pitchFamily="18" charset="0"/>
              </a:rPr>
              <a:t>Ακριβές και λεπτομερές με στοιχεία όπως νερό, φύση με έμφαση στην αληθοφάνεια.</a:t>
            </a:r>
            <a:endParaRPr lang="el-GR" sz="2000" dirty="0">
              <a:latin typeface="Calibri" panose="020F0502020204030204" pitchFamily="34" charset="0"/>
              <a:ea typeface="Calibri" panose="020F0502020204030204" pitchFamily="34" charset="0"/>
              <a:cs typeface="Times New Roman" panose="02020603050405020304" pitchFamily="18" charset="0"/>
            </a:endParaRPr>
          </a:p>
          <a:p>
            <a:r>
              <a:rPr lang="el-GR" sz="2000" b="1" dirty="0">
                <a:effectLst/>
                <a:latin typeface="Calibri" panose="020F0502020204030204" pitchFamily="34" charset="0"/>
                <a:ea typeface="Calibri" panose="020F0502020204030204" pitchFamily="34" charset="0"/>
                <a:cs typeface="Times New Roman" panose="02020603050405020304" pitchFamily="18" charset="0"/>
              </a:rPr>
              <a:t>Αισθητική: </a:t>
            </a:r>
            <a:r>
              <a:rPr lang="el-GR" sz="2000" dirty="0">
                <a:effectLst/>
                <a:latin typeface="Calibri" panose="020F0502020204030204" pitchFamily="34" charset="0"/>
                <a:ea typeface="Calibri" panose="020F0502020204030204" pitchFamily="34" charset="0"/>
                <a:cs typeface="Times New Roman" panose="02020603050405020304" pitchFamily="18" charset="0"/>
              </a:rPr>
              <a:t>Ευπαρουσίαστος χώρος  χωρίς καμία  ακρότητα ή υπερβολές. </a:t>
            </a:r>
          </a:p>
          <a:p>
            <a:r>
              <a:rPr lang="el-GR" sz="1800" b="1" dirty="0">
                <a:effectLst/>
                <a:latin typeface="Calibri" panose="020F0502020204030204" pitchFamily="34" charset="0"/>
                <a:ea typeface="Calibri" panose="020F0502020204030204" pitchFamily="34" charset="0"/>
                <a:cs typeface="Times New Roman" panose="02020603050405020304" pitchFamily="18" charset="0"/>
              </a:rPr>
              <a:t>Πρωτοτυπία: </a:t>
            </a:r>
            <a:r>
              <a:rPr lang="el-GR" sz="1800" dirty="0">
                <a:effectLst/>
                <a:latin typeface="Calibri" panose="020F0502020204030204" pitchFamily="34" charset="0"/>
                <a:ea typeface="Calibri" panose="020F0502020204030204" pitchFamily="34" charset="0"/>
                <a:cs typeface="Times New Roman" panose="02020603050405020304" pitchFamily="18" charset="0"/>
              </a:rPr>
              <a:t>Η προβλήτα στην λίμνη και στο λιμάνι είναι δική μας με ξύλα από τα </a:t>
            </a:r>
            <a:r>
              <a:rPr lang="en-US" sz="1800" dirty="0">
                <a:effectLst/>
                <a:latin typeface="Calibri" panose="020F0502020204030204" pitchFamily="34" charset="0"/>
                <a:ea typeface="Calibri" panose="020F0502020204030204" pitchFamily="34" charset="0"/>
                <a:cs typeface="Times New Roman" panose="02020603050405020304" pitchFamily="18" charset="0"/>
              </a:rPr>
              <a:t>asset</a:t>
            </a:r>
            <a:r>
              <a:rPr lang="el-GR" sz="1800" dirty="0">
                <a:effectLst/>
                <a:latin typeface="Calibri" panose="020F0502020204030204" pitchFamily="34" charset="0"/>
                <a:ea typeface="Calibri" panose="020F0502020204030204" pitchFamily="34" charset="0"/>
                <a:cs typeface="Times New Roman" panose="02020603050405020304" pitchFamily="18" charset="0"/>
              </a:rPr>
              <a:t>.</a:t>
            </a:r>
            <a:endParaRPr lang="en-GB" sz="2000" dirty="0"/>
          </a:p>
        </p:txBody>
      </p:sp>
    </p:spTree>
    <p:extLst>
      <p:ext uri="{BB962C8B-B14F-4D97-AF65-F5344CB8AC3E}">
        <p14:creationId xmlns:p14="http://schemas.microsoft.com/office/powerpoint/2010/main" val="1737715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15"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A24E321-55D4-6EBC-AC32-E716955447E4}"/>
              </a:ext>
            </a:extLst>
          </p:cNvPr>
          <p:cNvSpPr>
            <a:spLocks noGrp="1"/>
          </p:cNvSpPr>
          <p:nvPr>
            <p:ph type="title"/>
          </p:nvPr>
        </p:nvSpPr>
        <p:spPr>
          <a:xfrm>
            <a:off x="1141965" y="1321743"/>
            <a:ext cx="3787482" cy="4277890"/>
          </a:xfrm>
        </p:spPr>
        <p:txBody>
          <a:bodyPr anchor="ctr">
            <a:normAutofit/>
          </a:bodyPr>
          <a:lstStyle/>
          <a:p>
            <a:r>
              <a:rPr lang="el-GR" sz="4800" dirty="0">
                <a:solidFill>
                  <a:srgbClr val="FFFFFF"/>
                </a:solidFill>
              </a:rPr>
              <a:t>Απάντηση στα κριτήρια (2/2)</a:t>
            </a:r>
            <a:endParaRPr lang="en-GB" sz="4800" dirty="0">
              <a:solidFill>
                <a:srgbClr val="FFFFFF"/>
              </a:solidFill>
            </a:endParaRPr>
          </a:p>
        </p:txBody>
      </p:sp>
      <p:grpSp>
        <p:nvGrpSpPr>
          <p:cNvPr id="57" name="Group 56">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58"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B606228-12CD-41AB-F076-F20F0E274BB2}"/>
              </a:ext>
            </a:extLst>
          </p:cNvPr>
          <p:cNvSpPr>
            <a:spLocks noGrp="1"/>
          </p:cNvSpPr>
          <p:nvPr>
            <p:ph idx="1"/>
          </p:nvPr>
        </p:nvSpPr>
        <p:spPr>
          <a:xfrm>
            <a:off x="5912693" y="1188719"/>
            <a:ext cx="5561320" cy="4804465"/>
          </a:xfrm>
        </p:spPr>
        <p:txBody>
          <a:bodyPr anchor="ctr">
            <a:normAutofit/>
          </a:bodyPr>
          <a:lstStyle/>
          <a:p>
            <a:r>
              <a:rPr lang="el-GR" sz="1800" b="1" dirty="0">
                <a:effectLst/>
                <a:latin typeface="Calibri" panose="020F0502020204030204" pitchFamily="34" charset="0"/>
                <a:ea typeface="Calibri" panose="020F0502020204030204" pitchFamily="34" charset="0"/>
                <a:cs typeface="Times New Roman" panose="02020603050405020304" pitchFamily="18" charset="0"/>
              </a:rPr>
              <a:t>Χρηστικότητα: </a:t>
            </a:r>
            <a:r>
              <a:rPr lang="el-GR" sz="1800" dirty="0">
                <a:effectLst/>
                <a:latin typeface="Calibri" panose="020F0502020204030204" pitchFamily="34" charset="0"/>
                <a:ea typeface="Calibri" panose="020F0502020204030204" pitchFamily="34" charset="0"/>
                <a:cs typeface="Times New Roman" panose="02020603050405020304" pitchFamily="18" charset="0"/>
              </a:rPr>
              <a:t>Ρεαλιστική  αλληλεπίδραση μεταξύ χρήστη και του περιβάλλοντος.</a:t>
            </a:r>
          </a:p>
          <a:p>
            <a:r>
              <a:rPr lang="el-GR" sz="1800" b="1" dirty="0">
                <a:effectLst/>
                <a:latin typeface="Calibri" panose="020F0502020204030204" pitchFamily="34" charset="0"/>
                <a:ea typeface="Calibri" panose="020F0502020204030204" pitchFamily="34" charset="0"/>
                <a:cs typeface="Times New Roman" panose="02020603050405020304" pitchFamily="18" charset="0"/>
              </a:rPr>
              <a:t>Κίνηση: </a:t>
            </a:r>
            <a:r>
              <a:rPr lang="el-GR" sz="1800" dirty="0">
                <a:effectLst/>
                <a:latin typeface="Calibri" panose="020F0502020204030204" pitchFamily="34" charset="0"/>
                <a:ea typeface="Calibri" panose="020F0502020204030204" pitchFamily="34" charset="0"/>
                <a:cs typeface="Times New Roman" panose="02020603050405020304" pitchFamily="18" charset="0"/>
              </a:rPr>
              <a:t>Ρεαλιστικό </a:t>
            </a:r>
            <a:r>
              <a:rPr lang="en-US" sz="18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1800" dirty="0">
                <a:effectLst/>
                <a:latin typeface="Calibri" panose="020F0502020204030204" pitchFamily="34" charset="0"/>
                <a:ea typeface="Calibri" panose="020F0502020204030204" pitchFamily="34" charset="0"/>
                <a:cs typeface="Times New Roman" panose="02020603050405020304" pitchFamily="18" charset="0"/>
              </a:rPr>
              <a:t> μεταβολής κίνησης χρήστη</a:t>
            </a:r>
            <a:r>
              <a:rPr lang="el-GR" sz="1800" dirty="0">
                <a:latin typeface="Calibri" panose="020F0502020204030204" pitchFamily="34" charset="0"/>
                <a:ea typeface="Calibri" panose="020F0502020204030204" pitchFamily="34" charset="0"/>
                <a:cs typeface="Times New Roman" panose="02020603050405020304" pitchFamily="18" charset="0"/>
              </a:rPr>
              <a:t>.</a:t>
            </a:r>
          </a:p>
          <a:p>
            <a:r>
              <a:rPr lang="el-GR" sz="1800" b="1" dirty="0">
                <a:effectLst/>
                <a:latin typeface="Calibri" panose="020F0502020204030204" pitchFamily="34" charset="0"/>
                <a:ea typeface="Calibri" panose="020F0502020204030204" pitchFamily="34" charset="0"/>
                <a:cs typeface="Times New Roman" panose="02020603050405020304" pitchFamily="18" charset="0"/>
              </a:rPr>
              <a:t>Λειτουργικότητα: </a:t>
            </a:r>
            <a:r>
              <a:rPr lang="el-GR" sz="1800" dirty="0">
                <a:effectLst/>
                <a:latin typeface="Calibri" panose="020F0502020204030204" pitchFamily="34" charset="0"/>
                <a:ea typeface="Calibri" panose="020F0502020204030204" pitchFamily="34" charset="0"/>
                <a:cs typeface="Times New Roman" panose="02020603050405020304" pitchFamily="18" charset="0"/>
              </a:rPr>
              <a:t>Λειτουργικότητα και αλληλεπίδραση αντικειμένων με χρήστη. </a:t>
            </a:r>
          </a:p>
          <a:p>
            <a:r>
              <a:rPr lang="el-GR" sz="1800" b="1" dirty="0">
                <a:effectLst/>
                <a:latin typeface="Calibri" panose="020F0502020204030204" pitchFamily="34" charset="0"/>
                <a:ea typeface="Calibri" panose="020F0502020204030204" pitchFamily="34" charset="0"/>
                <a:cs typeface="Times New Roman" panose="02020603050405020304" pitchFamily="18" charset="0"/>
              </a:rPr>
              <a:t>Ανάπτυξη: </a:t>
            </a:r>
            <a:r>
              <a:rPr lang="el-GR" sz="1800" dirty="0">
                <a:effectLst/>
                <a:latin typeface="Calibri" panose="020F0502020204030204" pitchFamily="34" charset="0"/>
                <a:ea typeface="Calibri" panose="020F0502020204030204" pitchFamily="34" charset="0"/>
                <a:cs typeface="Times New Roman" panose="02020603050405020304" pitchFamily="18" charset="0"/>
              </a:rPr>
              <a:t>Χρήση γλώσσας c# για την λειτουργικότητα και </a:t>
            </a:r>
            <a:r>
              <a:rPr lang="el-GR" sz="1800" dirty="0" err="1">
                <a:effectLst/>
                <a:latin typeface="Calibri" panose="020F0502020204030204" pitchFamily="34" charset="0"/>
                <a:ea typeface="Calibri" panose="020F0502020204030204" pitchFamily="34" charset="0"/>
                <a:cs typeface="Times New Roman" panose="02020603050405020304" pitchFamily="18" charset="0"/>
              </a:rPr>
              <a:t>unity</a:t>
            </a:r>
            <a:r>
              <a:rPr lang="el-GR" sz="1800" dirty="0">
                <a:effectLst/>
                <a:latin typeface="Calibri" panose="020F0502020204030204" pitchFamily="34" charset="0"/>
                <a:ea typeface="Calibri" panose="020F0502020204030204" pitchFamily="34" charset="0"/>
                <a:cs typeface="Times New Roman" panose="02020603050405020304" pitchFamily="18" charset="0"/>
              </a:rPr>
              <a:t> 3d με σχόλια για την εικονική αναπαράσταση του χώρου.</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p>
        </p:txBody>
      </p:sp>
    </p:spTree>
    <p:extLst>
      <p:ext uri="{BB962C8B-B14F-4D97-AF65-F5344CB8AC3E}">
        <p14:creationId xmlns:p14="http://schemas.microsoft.com/office/powerpoint/2010/main" val="2060535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D67C2EE-AFA7-458A-8695-51B546F47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0"/>
            <a:ext cx="1158503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B4EBF-DF62-F6B1-E063-EA2C0335419D}"/>
              </a:ext>
            </a:extLst>
          </p:cNvPr>
          <p:cNvSpPr>
            <a:spLocks noGrp="1"/>
          </p:cNvSpPr>
          <p:nvPr>
            <p:ph type="title"/>
          </p:nvPr>
        </p:nvSpPr>
        <p:spPr>
          <a:xfrm>
            <a:off x="1166649" y="721805"/>
            <a:ext cx="10258732" cy="2147520"/>
          </a:xfrm>
        </p:spPr>
        <p:txBody>
          <a:bodyPr anchor="b">
            <a:normAutofit/>
          </a:bodyPr>
          <a:lstStyle/>
          <a:p>
            <a:r>
              <a:rPr lang="el-GR" sz="6000"/>
              <a:t>Εισαγωγή και περιγραφή προβλήματος</a:t>
            </a:r>
            <a:endParaRPr lang="en-GB" sz="6000"/>
          </a:p>
        </p:txBody>
      </p:sp>
      <p:grpSp>
        <p:nvGrpSpPr>
          <p:cNvPr id="27" name="Group 26">
            <a:extLst>
              <a:ext uri="{FF2B5EF4-FFF2-40B4-BE49-F238E27FC236}">
                <a16:creationId xmlns:a16="http://schemas.microsoft.com/office/drawing/2014/main" id="{1221A507-76C4-489F-9F32-ECC44C5D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8" name="Rectangle 64">
              <a:extLst>
                <a:ext uri="{FF2B5EF4-FFF2-40B4-BE49-F238E27FC236}">
                  <a16:creationId xmlns:a16="http://schemas.microsoft.com/office/drawing/2014/main" id="{7DC847D7-5EB9-4FE0-B168-3DE1EB4EF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F6F873C5-6B08-4AFE-A352-0A7CBBF4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0DB0814-1ED8-487C-B9C3-0A3D8FCF9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F5F3852A-F720-4D40-A134-9973D3E1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1B5D5737-4218-40BA-8AF2-1AE5DECD3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935F463-D65C-49FE-A92B-41F5ECDA6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F6CA73CF-0DFE-4798-BC6E-C387843B4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98C7D6EA-A5D9-4522-AE62-F469FE6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B04050F1-B046-473B-B19A-E9E56235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975EDD96-1800-4F89-BFE1-9B91350FB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20884670-A662-4E05-AAE8-45BD00526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3FF1EA1E-0B30-4AB3-9D10-CAFB149C8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45623CE9-FC05-43E5-A0BF-7BD5F22B8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E5FDD108-3711-4CC4-AA3A-62731494D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A17CDDB6-3812-4D05-B01E-102B32F6B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D6726100-858D-44CA-B0A8-DC13EA7B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C299ED46-3E2E-408F-82A1-FB2A0A2B9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772859DA-EE4D-4BF7-B000-0718B4A0F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666A5CAC-B220-49E0-A1BC-AD5F16827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6690C2E3-0443-48E4-8F94-E3D9113F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762708-3B49-8410-A21D-5A14A6DBA5BF}"/>
              </a:ext>
            </a:extLst>
          </p:cNvPr>
          <p:cNvSpPr>
            <a:spLocks noGrp="1"/>
          </p:cNvSpPr>
          <p:nvPr>
            <p:ph idx="1"/>
          </p:nvPr>
        </p:nvSpPr>
        <p:spPr>
          <a:xfrm>
            <a:off x="1166649" y="3509010"/>
            <a:ext cx="10258733" cy="3057328"/>
          </a:xfrm>
        </p:spPr>
        <p:txBody>
          <a:bodyPr anchor="ctr">
            <a:normAutofit/>
          </a:bodyPr>
          <a:lstStyle/>
          <a:p>
            <a:pPr marL="0" indent="0">
              <a:buNone/>
            </a:pPr>
            <a:r>
              <a:rPr lang="el-GR" sz="2000">
                <a:effectLst/>
                <a:latin typeface="Calibri" panose="020F0502020204030204" pitchFamily="34" charset="0"/>
                <a:ea typeface="Calibri" panose="020F0502020204030204" pitchFamily="34" charset="0"/>
                <a:cs typeface="Times New Roman" panose="02020603050405020304" pitchFamily="18" charset="0"/>
              </a:rPr>
              <a:t>Η εργασία αποσκοπεί στην δημιουργία ενός 3</a:t>
            </a:r>
            <a:r>
              <a:rPr lang="en-GB" sz="2000">
                <a:effectLst/>
                <a:latin typeface="Calibri" panose="020F0502020204030204" pitchFamily="34" charset="0"/>
                <a:ea typeface="Calibri" panose="020F0502020204030204" pitchFamily="34" charset="0"/>
                <a:cs typeface="Times New Roman" panose="02020603050405020304" pitchFamily="18" charset="0"/>
              </a:rPr>
              <a:t>D</a:t>
            </a:r>
            <a:r>
              <a:rPr lang="el-GR" sz="2000">
                <a:effectLst/>
                <a:latin typeface="Calibri" panose="020F0502020204030204" pitchFamily="34" charset="0"/>
                <a:ea typeface="Calibri" panose="020F0502020204030204" pitchFamily="34" charset="0"/>
                <a:cs typeface="Times New Roman" panose="02020603050405020304" pitchFamily="18" charset="0"/>
              </a:rPr>
              <a:t> χώρου με ένα χωριό, αρχαίο στην δική μας περίπτωση. Αυτό θα υλοποιηθεί με την βοήθεια της πλατφόρμας </a:t>
            </a:r>
            <a:r>
              <a:rPr lang="en-US" sz="2000">
                <a:effectLst/>
                <a:latin typeface="Calibri" panose="020F0502020204030204" pitchFamily="34" charset="0"/>
                <a:ea typeface="Calibri" panose="020F0502020204030204" pitchFamily="34" charset="0"/>
                <a:cs typeface="Times New Roman" panose="02020603050405020304" pitchFamily="18" charset="0"/>
              </a:rPr>
              <a:t>Unity</a:t>
            </a:r>
            <a:r>
              <a:rPr lang="el-GR" sz="2000">
                <a:effectLst/>
                <a:latin typeface="Calibri" panose="020F0502020204030204" pitchFamily="34" charset="0"/>
                <a:ea typeface="Calibri" panose="020F0502020204030204" pitchFamily="34" charset="0"/>
                <a:cs typeface="Times New Roman" panose="02020603050405020304" pitchFamily="18" charset="0"/>
              </a:rPr>
              <a:t>. Κύριος στόχος της εργασίας είναι η δημιουργία ενός 3</a:t>
            </a:r>
            <a:r>
              <a:rPr lang="en-US" sz="2000">
                <a:effectLst/>
                <a:latin typeface="Calibri" panose="020F0502020204030204" pitchFamily="34" charset="0"/>
                <a:ea typeface="Calibri" panose="020F0502020204030204" pitchFamily="34" charset="0"/>
                <a:cs typeface="Times New Roman" panose="02020603050405020304" pitchFamily="18" charset="0"/>
              </a:rPr>
              <a:t>D</a:t>
            </a:r>
            <a:r>
              <a:rPr lang="el-GR" sz="2000">
                <a:effectLst/>
                <a:latin typeface="Calibri" panose="020F0502020204030204" pitchFamily="34" charset="0"/>
                <a:ea typeface="Calibri" panose="020F0502020204030204" pitchFamily="34" charset="0"/>
                <a:cs typeface="Times New Roman" panose="02020603050405020304" pitchFamily="18" charset="0"/>
              </a:rPr>
              <a:t> χωριού. Κύριος χαρακτήρας αυτής είναι ένας τοξότης ο οποίος προσπαθεί να βρει που είναι το πλοίο με το οποίο θα φύγει. Αφού βρει ένα σημείωμα για έναν φίλο του, και με την σωστή καθοδήγηση από διαφορετικούς χαρακτήρες, καταφέρνει να τον βρει, ο οποίος θα του δώσει το κλειδί για το σπίτι του, όπου θα βρει τις οδηγίες για το λιμάνι. Ο χαρακτήρας επιστρέφει στο χωριό και αφού διαβάσει τις οδηγίες, φτάνει στο λιμάνι για να φύγει. </a:t>
            </a:r>
            <a:endParaRPr lang="en-GB" sz="2000"/>
          </a:p>
        </p:txBody>
      </p:sp>
    </p:spTree>
    <p:extLst>
      <p:ext uri="{BB962C8B-B14F-4D97-AF65-F5344CB8AC3E}">
        <p14:creationId xmlns:p14="http://schemas.microsoft.com/office/powerpoint/2010/main" val="310442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9F06381-562D-2191-F0CF-67D12E1D6B00}"/>
              </a:ext>
            </a:extLst>
          </p:cNvPr>
          <p:cNvSpPr>
            <a:spLocks noGrp="1"/>
          </p:cNvSpPr>
          <p:nvPr>
            <p:ph type="title"/>
          </p:nvPr>
        </p:nvSpPr>
        <p:spPr>
          <a:xfrm>
            <a:off x="1047280" y="788894"/>
            <a:ext cx="10306520" cy="880730"/>
          </a:xfrm>
        </p:spPr>
        <p:txBody>
          <a:bodyPr>
            <a:normAutofit/>
          </a:bodyPr>
          <a:lstStyle/>
          <a:p>
            <a:r>
              <a:rPr lang="el-GR" sz="4000">
                <a:solidFill>
                  <a:srgbClr val="FFFFFF"/>
                </a:solidFill>
              </a:rPr>
              <a:t>Όλα τα </a:t>
            </a:r>
            <a:r>
              <a:rPr lang="en-US" sz="4000">
                <a:solidFill>
                  <a:srgbClr val="FFFFFF"/>
                </a:solidFill>
              </a:rPr>
              <a:t>C# scripts</a:t>
            </a:r>
            <a:r>
              <a:rPr lang="el-GR" sz="4000">
                <a:solidFill>
                  <a:srgbClr val="FFFFFF"/>
                </a:solidFill>
              </a:rPr>
              <a:t> που χρησιμοποιήθηκαν </a:t>
            </a:r>
            <a:endParaRPr lang="en-GB" sz="4000">
              <a:solidFill>
                <a:srgbClr val="FFFFFF"/>
              </a:solidFill>
            </a:endParaRPr>
          </a:p>
        </p:txBody>
      </p:sp>
      <p:graphicFrame>
        <p:nvGraphicFramePr>
          <p:cNvPr id="21" name="Content Placeholder 2">
            <a:extLst>
              <a:ext uri="{FF2B5EF4-FFF2-40B4-BE49-F238E27FC236}">
                <a16:creationId xmlns:a16="http://schemas.microsoft.com/office/drawing/2014/main" id="{EB71C227-3495-4F46-2499-B381587B15A5}"/>
              </a:ext>
            </a:extLst>
          </p:cNvPr>
          <p:cNvGraphicFramePr>
            <a:graphicFrameLocks noGrp="1"/>
          </p:cNvGraphicFramePr>
          <p:nvPr>
            <p:ph idx="1"/>
            <p:extLst>
              <p:ext uri="{D42A27DB-BD31-4B8C-83A1-F6EECF244321}">
                <p14:modId xmlns:p14="http://schemas.microsoft.com/office/powerpoint/2010/main" val="3411239492"/>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0683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5723345-95E0-3346-0765-BE5EBDC4C2C4}"/>
              </a:ext>
            </a:extLst>
          </p:cNvPr>
          <p:cNvSpPr>
            <a:spLocks noGrp="1"/>
          </p:cNvSpPr>
          <p:nvPr>
            <p:ph type="title"/>
          </p:nvPr>
        </p:nvSpPr>
        <p:spPr>
          <a:xfrm>
            <a:off x="1098468" y="885651"/>
            <a:ext cx="3229803" cy="4624603"/>
          </a:xfrm>
        </p:spPr>
        <p:txBody>
          <a:bodyPr>
            <a:normAutofit/>
          </a:bodyPr>
          <a:lstStyle/>
          <a:p>
            <a:r>
              <a:rPr lang="el-GR" sz="3700">
                <a:solidFill>
                  <a:srgbClr val="FFFFFF"/>
                </a:solidFill>
              </a:rPr>
              <a:t>Τα σημαντικότερα </a:t>
            </a:r>
            <a:r>
              <a:rPr lang="en-US" sz="3700">
                <a:solidFill>
                  <a:srgbClr val="FFFFFF"/>
                </a:solidFill>
              </a:rPr>
              <a:t>scripts</a:t>
            </a:r>
            <a:r>
              <a:rPr lang="el-GR" sz="3700">
                <a:solidFill>
                  <a:srgbClr val="FFFFFF"/>
                </a:solidFill>
              </a:rPr>
              <a:t> και λίγα λόγια</a:t>
            </a:r>
            <a:r>
              <a:rPr lang="en-US" sz="3700">
                <a:solidFill>
                  <a:srgbClr val="FFFFFF"/>
                </a:solidFill>
              </a:rPr>
              <a:t> (1/2)</a:t>
            </a:r>
            <a:endParaRPr lang="en-GB" sz="3700">
              <a:solidFill>
                <a:srgbClr val="FFFFFF"/>
              </a:solidFill>
            </a:endParaRPr>
          </a:p>
        </p:txBody>
      </p:sp>
      <p:sp>
        <p:nvSpPr>
          <p:cNvPr id="3" name="Content Placeholder 2">
            <a:extLst>
              <a:ext uri="{FF2B5EF4-FFF2-40B4-BE49-F238E27FC236}">
                <a16:creationId xmlns:a16="http://schemas.microsoft.com/office/drawing/2014/main" id="{74DF554A-38CA-453E-CB8F-A67BBE45410D}"/>
              </a:ext>
            </a:extLst>
          </p:cNvPr>
          <p:cNvSpPr>
            <a:spLocks noGrp="1"/>
          </p:cNvSpPr>
          <p:nvPr>
            <p:ph idx="1"/>
          </p:nvPr>
        </p:nvSpPr>
        <p:spPr>
          <a:xfrm>
            <a:off x="4978708" y="885651"/>
            <a:ext cx="6525220" cy="4616849"/>
          </a:xfrm>
        </p:spPr>
        <p:txBody>
          <a:bodyPr anchor="ctr">
            <a:normAutofit/>
          </a:bodyPr>
          <a:lstStyle/>
          <a:p>
            <a:r>
              <a:rPr lang="en-US" sz="1700" b="1">
                <a:effectLst/>
                <a:latin typeface="Calibri" panose="020F0502020204030204" pitchFamily="34" charset="0"/>
                <a:ea typeface="Calibri" panose="020F0502020204030204" pitchFamily="34" charset="0"/>
                <a:cs typeface="Times New Roman" panose="02020603050405020304" pitchFamily="18" charset="0"/>
              </a:rPr>
              <a:t>Interactor</a:t>
            </a:r>
            <a:r>
              <a:rPr lang="el-GR" sz="1700" b="1">
                <a:latin typeface="Calibri" panose="020F0502020204030204" pitchFamily="34" charset="0"/>
                <a:ea typeface="Calibri" panose="020F0502020204030204" pitchFamily="34" charset="0"/>
                <a:cs typeface="Times New Roman" panose="02020603050405020304" pitchFamily="18" charset="0"/>
              </a:rPr>
              <a:t>:</a:t>
            </a:r>
            <a:r>
              <a:rPr lang="en-US" sz="1700" b="1">
                <a:latin typeface="Calibri" panose="020F0502020204030204" pitchFamily="34" charset="0"/>
                <a:ea typeface="Calibri" panose="020F0502020204030204" pitchFamily="34" charset="0"/>
                <a:cs typeface="Times New Roman" panose="02020603050405020304" pitchFamily="18" charset="0"/>
              </a:rPr>
              <a:t> </a:t>
            </a:r>
            <a:r>
              <a:rPr lang="el-GR" sz="1700">
                <a:effectLst/>
                <a:latin typeface="Calibri" panose="020F0502020204030204" pitchFamily="34" charset="0"/>
                <a:ea typeface="Calibri" panose="020F0502020204030204" pitchFamily="34" charset="0"/>
                <a:cs typeface="Times New Roman" panose="02020603050405020304" pitchFamily="18" charset="0"/>
              </a:rPr>
              <a:t>Ο </a:t>
            </a:r>
            <a:r>
              <a:rPr lang="en-US" sz="1700">
                <a:effectLst/>
                <a:latin typeface="Calibri" panose="020F0502020204030204" pitchFamily="34" charset="0"/>
                <a:ea typeface="Calibri" panose="020F0502020204030204" pitchFamily="34" charset="0"/>
                <a:cs typeface="Times New Roman" panose="02020603050405020304" pitchFamily="18" charset="0"/>
              </a:rPr>
              <a:t>interactor </a:t>
            </a:r>
            <a:r>
              <a:rPr lang="el-GR" sz="1700">
                <a:effectLst/>
                <a:latin typeface="Calibri" panose="020F0502020204030204" pitchFamily="34" charset="0"/>
                <a:ea typeface="Calibri" panose="020F0502020204030204" pitchFamily="34" charset="0"/>
                <a:cs typeface="Times New Roman" panose="02020603050405020304" pitchFamily="18" charset="0"/>
              </a:rPr>
              <a:t>χρησιμοποιεί ένα </a:t>
            </a:r>
            <a:r>
              <a:rPr lang="en-US" sz="1700">
                <a:effectLst/>
                <a:latin typeface="Calibri" panose="020F0502020204030204" pitchFamily="34" charset="0"/>
                <a:ea typeface="Calibri" panose="020F0502020204030204" pitchFamily="34" charset="0"/>
                <a:cs typeface="Times New Roman" panose="02020603050405020304" pitchFamily="18" charset="0"/>
              </a:rPr>
              <a:t>RayCast</a:t>
            </a:r>
            <a:r>
              <a:rPr lang="el-GR" sz="1700">
                <a:effectLst/>
                <a:latin typeface="Calibri" panose="020F0502020204030204" pitchFamily="34" charset="0"/>
                <a:ea typeface="Calibri" panose="020F0502020204030204" pitchFamily="34" charset="0"/>
                <a:cs typeface="Times New Roman" panose="02020603050405020304" pitchFamily="18" charset="0"/>
              </a:rPr>
              <a:t> το οποίο βγαίνει από την κάμερα δείχνοντάς μας μια απόσταση που έχουμε ορίσει. Αν ο χαρακτήρας ψάχνει για αντικείμενα </a:t>
            </a:r>
            <a:r>
              <a:rPr lang="en-US" sz="1700">
                <a:effectLst/>
                <a:latin typeface="Calibri" panose="020F0502020204030204" pitchFamily="34" charset="0"/>
                <a:ea typeface="Calibri" panose="020F0502020204030204" pitchFamily="34" charset="0"/>
                <a:cs typeface="Times New Roman" panose="02020603050405020304" pitchFamily="18" charset="0"/>
              </a:rPr>
              <a:t>interactable</a:t>
            </a:r>
            <a:r>
              <a:rPr lang="el-GR" sz="1700">
                <a:effectLst/>
                <a:latin typeface="Calibri" panose="020F0502020204030204" pitchFamily="34" charset="0"/>
                <a:ea typeface="Calibri" panose="020F0502020204030204" pitchFamily="34" charset="0"/>
                <a:cs typeface="Times New Roman" panose="02020603050405020304" pitchFamily="18" charset="0"/>
              </a:rPr>
              <a:t>, ώστε αν πατήσει το προκαθορισμένο πλήκτρο ‘Ε’  να εκτελεστεί ο κώδικας του κάθε αντικειμένου.</a:t>
            </a:r>
            <a:br>
              <a:rPr lang="el-GR" sz="1700" b="1">
                <a:effectLst/>
                <a:latin typeface="Calibri" panose="020F0502020204030204" pitchFamily="34" charset="0"/>
                <a:ea typeface="Calibri" panose="020F0502020204030204" pitchFamily="34" charset="0"/>
                <a:cs typeface="Times New Roman" panose="02020603050405020304" pitchFamily="18" charset="0"/>
              </a:rPr>
            </a:br>
            <a:endParaRPr lang="el-GR" sz="1700" b="1">
              <a:latin typeface="Calibri" panose="020F0502020204030204" pitchFamily="34" charset="0"/>
              <a:ea typeface="Calibri" panose="020F0502020204030204" pitchFamily="34" charset="0"/>
              <a:cs typeface="Times New Roman" panose="02020603050405020304" pitchFamily="18" charset="0"/>
            </a:endParaRPr>
          </a:p>
          <a:p>
            <a:r>
              <a:rPr lang="en-GB" sz="1700" b="1">
                <a:effectLst/>
                <a:latin typeface="Calibri" panose="020F0502020204030204" pitchFamily="34" charset="0"/>
                <a:ea typeface="Calibri" panose="020F0502020204030204" pitchFamily="34" charset="0"/>
                <a:cs typeface="Times New Roman" panose="02020603050405020304" pitchFamily="18" charset="0"/>
              </a:rPr>
              <a:t>PauseMenuManager </a:t>
            </a:r>
            <a:r>
              <a:rPr lang="el-GR" sz="1700" b="1">
                <a:effectLst/>
                <a:latin typeface="Calibri" panose="020F0502020204030204" pitchFamily="34" charset="0"/>
                <a:ea typeface="Calibri" panose="020F0502020204030204" pitchFamily="34" charset="0"/>
                <a:cs typeface="Times New Roman" panose="02020603050405020304" pitchFamily="18" charset="0"/>
              </a:rPr>
              <a:t>:</a:t>
            </a:r>
            <a:r>
              <a:rPr lang="en-US" sz="1700" b="1">
                <a:effectLst/>
                <a:latin typeface="Calibri" panose="020F0502020204030204" pitchFamily="34" charset="0"/>
                <a:ea typeface="Calibri" panose="020F0502020204030204" pitchFamily="34" charset="0"/>
                <a:cs typeface="Times New Roman" panose="02020603050405020304" pitchFamily="18" charset="0"/>
              </a:rPr>
              <a:t> </a:t>
            </a:r>
            <a:r>
              <a:rPr lang="el-GR" sz="1700">
                <a:effectLst/>
                <a:latin typeface="Calibri" panose="020F0502020204030204" pitchFamily="34" charset="0"/>
                <a:ea typeface="Calibri" panose="020F0502020204030204" pitchFamily="34" charset="0"/>
                <a:cs typeface="Times New Roman" panose="02020603050405020304" pitchFamily="18" charset="0"/>
              </a:rPr>
              <a:t>Τ</a:t>
            </a:r>
            <a:r>
              <a:rPr lang="en-US" sz="1700">
                <a:effectLst/>
                <a:latin typeface="Calibri" panose="020F0502020204030204" pitchFamily="34" charset="0"/>
                <a:ea typeface="Calibri" panose="020F0502020204030204" pitchFamily="34" charset="0"/>
                <a:cs typeface="Times New Roman" panose="02020603050405020304" pitchFamily="18" charset="0"/>
              </a:rPr>
              <a:t>o script PauseMenuManager</a:t>
            </a:r>
            <a:r>
              <a:rPr lang="el-GR" sz="1700">
                <a:effectLst/>
                <a:latin typeface="Calibri" panose="020F0502020204030204" pitchFamily="34" charset="0"/>
                <a:ea typeface="Calibri" panose="020F0502020204030204" pitchFamily="34" charset="0"/>
                <a:cs typeface="Times New Roman" panose="02020603050405020304" pitchFamily="18" charset="0"/>
              </a:rPr>
              <a:t> ελέγχει σε κάθε καρέ αν πατήθηκε το πλήκτρο </a:t>
            </a:r>
            <a:r>
              <a:rPr lang="en-US" sz="1700">
                <a:effectLst/>
                <a:latin typeface="Calibri" panose="020F0502020204030204" pitchFamily="34" charset="0"/>
                <a:ea typeface="Calibri" panose="020F0502020204030204" pitchFamily="34" charset="0"/>
                <a:cs typeface="Times New Roman" panose="02020603050405020304" pitchFamily="18" charset="0"/>
              </a:rPr>
              <a:t>Escape </a:t>
            </a:r>
            <a:r>
              <a:rPr lang="el-GR" sz="1700">
                <a:effectLst/>
                <a:latin typeface="Calibri" panose="020F0502020204030204" pitchFamily="34" charset="0"/>
                <a:ea typeface="Calibri" panose="020F0502020204030204" pitchFamily="34" charset="0"/>
                <a:cs typeface="Times New Roman" panose="02020603050405020304" pitchFamily="18" charset="0"/>
              </a:rPr>
              <a:t>και αν έχει ήδη γίνει </a:t>
            </a:r>
            <a:r>
              <a:rPr lang="en-US" sz="1700">
                <a:effectLst/>
                <a:latin typeface="Calibri" panose="020F0502020204030204" pitchFamily="34" charset="0"/>
                <a:ea typeface="Calibri" panose="020F0502020204030204" pitchFamily="34" charset="0"/>
                <a:cs typeface="Times New Roman" panose="02020603050405020304" pitchFamily="18" charset="0"/>
              </a:rPr>
              <a:t>pause</a:t>
            </a:r>
            <a:r>
              <a:rPr lang="el-GR" sz="1700">
                <a:effectLst/>
                <a:latin typeface="Calibri" panose="020F0502020204030204" pitchFamily="34" charset="0"/>
                <a:ea typeface="Calibri" panose="020F0502020204030204" pitchFamily="34" charset="0"/>
                <a:cs typeface="Times New Roman" panose="02020603050405020304" pitchFamily="18" charset="0"/>
              </a:rPr>
              <a:t>. Σε αυτή την περίπτωση κρατάμε το </a:t>
            </a:r>
            <a:r>
              <a:rPr lang="en-US" sz="1700">
                <a:effectLst/>
                <a:latin typeface="Calibri" panose="020F0502020204030204" pitchFamily="34" charset="0"/>
                <a:ea typeface="Calibri" panose="020F0502020204030204" pitchFamily="34" charset="0"/>
                <a:cs typeface="Times New Roman" panose="02020603050405020304" pitchFamily="18" charset="0"/>
              </a:rPr>
              <a:t>previousTimeScale</a:t>
            </a:r>
            <a:r>
              <a:rPr lang="el-GR" sz="1700">
                <a:effectLst/>
                <a:latin typeface="Calibri" panose="020F0502020204030204" pitchFamily="34" charset="0"/>
                <a:ea typeface="Calibri" panose="020F0502020204030204" pitchFamily="34" charset="0"/>
                <a:cs typeface="Times New Roman" panose="02020603050405020304" pitchFamily="18" charset="0"/>
              </a:rPr>
              <a:t> τον </a:t>
            </a:r>
            <a:r>
              <a:rPr lang="en-US" sz="1700">
                <a:effectLst/>
                <a:latin typeface="Calibri" panose="020F0502020204030204" pitchFamily="34" charset="0"/>
                <a:ea typeface="Calibri" panose="020F0502020204030204" pitchFamily="34" charset="0"/>
                <a:cs typeface="Times New Roman" panose="02020603050405020304" pitchFamily="18" charset="0"/>
              </a:rPr>
              <a:t>manager</a:t>
            </a:r>
            <a:r>
              <a:rPr lang="el-GR" sz="1700">
                <a:effectLst/>
                <a:latin typeface="Calibri" panose="020F0502020204030204" pitchFamily="34" charset="0"/>
                <a:ea typeface="Calibri" panose="020F0502020204030204" pitchFamily="34" charset="0"/>
                <a:cs typeface="Times New Roman" panose="02020603050405020304" pitchFamily="18" charset="0"/>
              </a:rPr>
              <a:t> της κάμερας και το </a:t>
            </a:r>
            <a:r>
              <a:rPr lang="en-US" sz="1700">
                <a:effectLst/>
                <a:latin typeface="Calibri" panose="020F0502020204030204" pitchFamily="34" charset="0"/>
                <a:ea typeface="Calibri" panose="020F0502020204030204" pitchFamily="34" charset="0"/>
                <a:cs typeface="Times New Roman" panose="02020603050405020304" pitchFamily="18" charset="0"/>
              </a:rPr>
              <a:t>UI element pause screen</a:t>
            </a:r>
            <a:r>
              <a:rPr lang="el-GR" sz="1700">
                <a:effectLst/>
                <a:latin typeface="Calibri" panose="020F0502020204030204" pitchFamily="34" charset="0"/>
                <a:ea typeface="Calibri" panose="020F0502020204030204" pitchFamily="34" charset="0"/>
                <a:cs typeface="Times New Roman" panose="02020603050405020304" pitchFamily="18" charset="0"/>
              </a:rPr>
              <a:t> το οποίο θα εμφανίζουμε και θα κρύβουμε. Συγκεκριμένα, ‘’παγώνουμε’’ την κίνηση της κάμερας και τον χώρο γύρω της, κρατώντας την χρονική στιγμή πριν σταματήσει ο χρόνος.</a:t>
            </a:r>
            <a:br>
              <a:rPr lang="el-GR" sz="1700">
                <a:effectLst/>
                <a:latin typeface="Calibri" panose="020F0502020204030204" pitchFamily="34" charset="0"/>
                <a:ea typeface="Calibri" panose="020F0502020204030204" pitchFamily="34" charset="0"/>
                <a:cs typeface="Times New Roman" panose="02020603050405020304" pitchFamily="18" charset="0"/>
              </a:rPr>
            </a:br>
            <a:endParaRPr lang="el-GR" sz="1700" b="1">
              <a:effectLst/>
              <a:latin typeface="Calibri" panose="020F0502020204030204" pitchFamily="34" charset="0"/>
              <a:ea typeface="Calibri" panose="020F0502020204030204" pitchFamily="34" charset="0"/>
              <a:cs typeface="Times New Roman" panose="02020603050405020304" pitchFamily="18" charset="0"/>
            </a:endParaRPr>
          </a:p>
          <a:p>
            <a:r>
              <a:rPr lang="en-GB" sz="1700" b="1">
                <a:effectLst/>
                <a:latin typeface="Calibri" panose="020F0502020204030204" pitchFamily="34" charset="0"/>
                <a:ea typeface="Calibri" panose="020F0502020204030204" pitchFamily="34" charset="0"/>
                <a:cs typeface="Times New Roman" panose="02020603050405020304" pitchFamily="18" charset="0"/>
              </a:rPr>
              <a:t>EscapeButton</a:t>
            </a:r>
            <a:r>
              <a:rPr lang="el-GR" sz="1700" b="1">
                <a:latin typeface="Calibri" panose="020F0502020204030204" pitchFamily="34" charset="0"/>
                <a:ea typeface="Calibri" panose="020F0502020204030204" pitchFamily="34" charset="0"/>
                <a:cs typeface="Times New Roman" panose="02020603050405020304" pitchFamily="18" charset="0"/>
              </a:rPr>
              <a:t>:</a:t>
            </a:r>
            <a:r>
              <a:rPr lang="en-US" sz="1700" b="1">
                <a:latin typeface="Calibri" panose="020F0502020204030204" pitchFamily="34" charset="0"/>
                <a:ea typeface="Calibri" panose="020F0502020204030204" pitchFamily="34" charset="0"/>
                <a:cs typeface="Times New Roman" panose="02020603050405020304" pitchFamily="18" charset="0"/>
              </a:rPr>
              <a:t> </a:t>
            </a:r>
            <a:r>
              <a:rPr lang="el-GR" sz="1700">
                <a:effectLst/>
                <a:latin typeface="Calibri" panose="020F0502020204030204" pitchFamily="34" charset="0"/>
                <a:ea typeface="Calibri" panose="020F0502020204030204" pitchFamily="34" charset="0"/>
                <a:cs typeface="Times New Roman" panose="02020603050405020304" pitchFamily="18" charset="0"/>
              </a:rPr>
              <a:t>Το </a:t>
            </a:r>
            <a:r>
              <a:rPr lang="en-US" sz="1700">
                <a:effectLst/>
                <a:latin typeface="Calibri" panose="020F0502020204030204" pitchFamily="34" charset="0"/>
                <a:ea typeface="Calibri" panose="020F0502020204030204" pitchFamily="34" charset="0"/>
                <a:cs typeface="Times New Roman" panose="02020603050405020304" pitchFamily="18" charset="0"/>
              </a:rPr>
              <a:t>EscapeButton</a:t>
            </a:r>
            <a:r>
              <a:rPr lang="el-GR" sz="1700">
                <a:effectLst/>
                <a:latin typeface="Calibri" panose="020F0502020204030204" pitchFamily="34" charset="0"/>
                <a:ea typeface="Calibri" panose="020F0502020204030204" pitchFamily="34" charset="0"/>
                <a:cs typeface="Times New Roman" panose="02020603050405020304" pitchFamily="18" charset="0"/>
              </a:rPr>
              <a:t> ελέγχει σε κάθε καρέ, ώστε να δει αν πατήθηκε το κουμπί των παραθύρων για να τερματίσει την εφαρμογή. Παρόμοια, με το πάτημα του κουμπιού </a:t>
            </a:r>
            <a:r>
              <a:rPr lang="en-US" sz="1700">
                <a:effectLst/>
                <a:latin typeface="Calibri" panose="020F0502020204030204" pitchFamily="34" charset="0"/>
                <a:ea typeface="Calibri" panose="020F0502020204030204" pitchFamily="34" charset="0"/>
                <a:cs typeface="Times New Roman" panose="02020603050405020304" pitchFamily="18" charset="0"/>
              </a:rPr>
              <a:t>Exit</a:t>
            </a:r>
            <a:r>
              <a:rPr lang="el-GR" sz="1700">
                <a:effectLst/>
                <a:latin typeface="Calibri" panose="020F0502020204030204" pitchFamily="34" charset="0"/>
                <a:ea typeface="Calibri" panose="020F0502020204030204" pitchFamily="34" charset="0"/>
                <a:cs typeface="Times New Roman" panose="02020603050405020304" pitchFamily="18" charset="0"/>
              </a:rPr>
              <a:t> στο </a:t>
            </a:r>
            <a:r>
              <a:rPr lang="en-US" sz="1700">
                <a:effectLst/>
                <a:latin typeface="Calibri" panose="020F0502020204030204" pitchFamily="34" charset="0"/>
                <a:ea typeface="Calibri" panose="020F0502020204030204" pitchFamily="34" charset="0"/>
                <a:cs typeface="Times New Roman" panose="02020603050405020304" pitchFamily="18" charset="0"/>
              </a:rPr>
              <a:t>PauseMenu</a:t>
            </a:r>
            <a:r>
              <a:rPr lang="el-GR" sz="1700">
                <a:effectLst/>
                <a:latin typeface="Calibri" panose="020F0502020204030204" pitchFamily="34" charset="0"/>
                <a:ea typeface="Calibri" panose="020F0502020204030204" pitchFamily="34" charset="0"/>
                <a:cs typeface="Times New Roman" panose="02020603050405020304" pitchFamily="18" charset="0"/>
              </a:rPr>
              <a:t> η εφαρμογή κλείνει.</a:t>
            </a:r>
            <a:endParaRPr lang="el-GR" sz="1700" b="1">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481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58B5C9E-EA8F-05AE-DE1F-CAF43F493977}"/>
              </a:ext>
            </a:extLst>
          </p:cNvPr>
          <p:cNvSpPr>
            <a:spLocks noGrp="1"/>
          </p:cNvSpPr>
          <p:nvPr>
            <p:ph type="title"/>
          </p:nvPr>
        </p:nvSpPr>
        <p:spPr>
          <a:xfrm>
            <a:off x="1098468" y="885651"/>
            <a:ext cx="3229803" cy="4624603"/>
          </a:xfrm>
        </p:spPr>
        <p:txBody>
          <a:bodyPr>
            <a:normAutofit/>
          </a:bodyPr>
          <a:lstStyle/>
          <a:p>
            <a:r>
              <a:rPr lang="el-GR" sz="3700">
                <a:solidFill>
                  <a:srgbClr val="FFFFFF"/>
                </a:solidFill>
              </a:rPr>
              <a:t>Τα σημαντικότερα </a:t>
            </a:r>
            <a:r>
              <a:rPr lang="en-US" sz="3700">
                <a:solidFill>
                  <a:srgbClr val="FFFFFF"/>
                </a:solidFill>
              </a:rPr>
              <a:t>scripts</a:t>
            </a:r>
            <a:r>
              <a:rPr lang="el-GR" sz="3700">
                <a:solidFill>
                  <a:srgbClr val="FFFFFF"/>
                </a:solidFill>
              </a:rPr>
              <a:t> και λίγα λόγια</a:t>
            </a:r>
            <a:r>
              <a:rPr lang="en-US" sz="3700">
                <a:solidFill>
                  <a:srgbClr val="FFFFFF"/>
                </a:solidFill>
              </a:rPr>
              <a:t> (2/2)</a:t>
            </a:r>
            <a:endParaRPr lang="en-GB" sz="3700">
              <a:solidFill>
                <a:srgbClr val="FFFFFF"/>
              </a:solidFill>
            </a:endParaRPr>
          </a:p>
        </p:txBody>
      </p:sp>
      <p:sp>
        <p:nvSpPr>
          <p:cNvPr id="3" name="Content Placeholder 2">
            <a:extLst>
              <a:ext uri="{FF2B5EF4-FFF2-40B4-BE49-F238E27FC236}">
                <a16:creationId xmlns:a16="http://schemas.microsoft.com/office/drawing/2014/main" id="{F75315B5-34B3-DD19-A24B-C6667903BD80}"/>
              </a:ext>
            </a:extLst>
          </p:cNvPr>
          <p:cNvSpPr>
            <a:spLocks noGrp="1"/>
          </p:cNvSpPr>
          <p:nvPr>
            <p:ph idx="1"/>
          </p:nvPr>
        </p:nvSpPr>
        <p:spPr>
          <a:xfrm>
            <a:off x="4978708" y="885651"/>
            <a:ext cx="6525220" cy="4616849"/>
          </a:xfrm>
        </p:spPr>
        <p:txBody>
          <a:bodyPr anchor="ctr">
            <a:normAutofit/>
          </a:bodyPr>
          <a:lstStyle/>
          <a:p>
            <a:r>
              <a:rPr lang="en-US" sz="1300" b="1">
                <a:effectLst/>
                <a:latin typeface="Calibri" panose="020F0502020204030204" pitchFamily="34" charset="0"/>
                <a:ea typeface="Calibri" panose="020F0502020204030204" pitchFamily="34" charset="0"/>
                <a:cs typeface="Times New Roman" panose="02020603050405020304" pitchFamily="18" charset="0"/>
              </a:rPr>
              <a:t>Agenpatrol</a:t>
            </a:r>
            <a:r>
              <a:rPr lang="el-GR" sz="1300" b="1">
                <a:effectLst/>
                <a:latin typeface="Calibri" panose="020F0502020204030204" pitchFamily="34" charset="0"/>
                <a:ea typeface="Calibri" panose="020F0502020204030204" pitchFamily="34" charset="0"/>
                <a:cs typeface="Times New Roman" panose="02020603050405020304" pitchFamily="18" charset="0"/>
              </a:rPr>
              <a:t>:</a:t>
            </a:r>
            <a:r>
              <a:rPr lang="en-US" sz="1300" b="1">
                <a:effectLst/>
                <a:latin typeface="Calibri" panose="020F0502020204030204" pitchFamily="34" charset="0"/>
                <a:ea typeface="Calibri" panose="020F0502020204030204" pitchFamily="34" charset="0"/>
                <a:cs typeface="Times New Roman" panose="02020603050405020304" pitchFamily="18" charset="0"/>
              </a:rPr>
              <a:t> </a:t>
            </a:r>
            <a:r>
              <a:rPr lang="el-GR" sz="1300">
                <a:effectLst/>
                <a:latin typeface="Calibri" panose="020F0502020204030204" pitchFamily="34" charset="0"/>
                <a:ea typeface="Calibri" panose="020F0502020204030204" pitchFamily="34" charset="0"/>
                <a:cs typeface="Times New Roman" panose="02020603050405020304" pitchFamily="18" charset="0"/>
              </a:rPr>
              <a:t>Για αυτό το </a:t>
            </a:r>
            <a:r>
              <a:rPr lang="en-US" sz="1300">
                <a:effectLst/>
                <a:latin typeface="Calibri" panose="020F0502020204030204" pitchFamily="34" charset="0"/>
                <a:ea typeface="Calibri" panose="020F0502020204030204" pitchFamily="34" charset="0"/>
                <a:cs typeface="Times New Roman" panose="02020603050405020304" pitchFamily="18" charset="0"/>
              </a:rPr>
              <a:t>script </a:t>
            </a:r>
            <a:r>
              <a:rPr lang="el-GR" sz="1300">
                <a:effectLst/>
                <a:latin typeface="Calibri" panose="020F0502020204030204" pitchFamily="34" charset="0"/>
                <a:ea typeface="Calibri" panose="020F0502020204030204" pitchFamily="34" charset="0"/>
                <a:cs typeface="Times New Roman" panose="02020603050405020304" pitchFamily="18" charset="0"/>
              </a:rPr>
              <a:t>χρειαζόμαστε το </a:t>
            </a:r>
            <a:r>
              <a:rPr lang="en-US" sz="1300">
                <a:effectLst/>
                <a:latin typeface="Calibri" panose="020F0502020204030204" pitchFamily="34" charset="0"/>
                <a:ea typeface="Calibri" panose="020F0502020204030204" pitchFamily="34" charset="0"/>
                <a:cs typeface="Times New Roman" panose="02020603050405020304" pitchFamily="18" charset="0"/>
              </a:rPr>
              <a:t>component navmeshagent</a:t>
            </a:r>
            <a:r>
              <a:rPr lang="el-GR" sz="1300">
                <a:effectLst/>
                <a:latin typeface="Calibri" panose="020F0502020204030204" pitchFamily="34" charset="0"/>
                <a:ea typeface="Calibri" panose="020F0502020204030204" pitchFamily="34" charset="0"/>
                <a:cs typeface="Times New Roman" panose="02020603050405020304" pitchFamily="18" charset="0"/>
              </a:rPr>
              <a:t> του αντικειμένου που έχουμε βάλει στο </a:t>
            </a:r>
            <a:r>
              <a:rPr lang="en-US" sz="1300">
                <a:effectLst/>
                <a:latin typeface="Calibri" panose="020F0502020204030204" pitchFamily="34" charset="0"/>
                <a:ea typeface="Calibri" panose="020F0502020204030204" pitchFamily="34" charset="0"/>
                <a:cs typeface="Times New Roman" panose="02020603050405020304" pitchFamily="18" charset="0"/>
              </a:rPr>
              <a:t>script</a:t>
            </a:r>
            <a:r>
              <a:rPr lang="el-GR" sz="1300">
                <a:effectLst/>
                <a:latin typeface="Calibri" panose="020F0502020204030204" pitchFamily="34" charset="0"/>
                <a:ea typeface="Calibri" panose="020F0502020204030204" pitchFamily="34" charset="0"/>
                <a:cs typeface="Times New Roman" panose="02020603050405020304" pitchFamily="18" charset="0"/>
              </a:rPr>
              <a:t> καθώς και μια λίστα από σημεία του 3</a:t>
            </a:r>
            <a:r>
              <a:rPr lang="en-US" sz="1300">
                <a:effectLst/>
                <a:latin typeface="Calibri" panose="020F0502020204030204" pitchFamily="34" charset="0"/>
                <a:ea typeface="Calibri" panose="020F0502020204030204" pitchFamily="34" charset="0"/>
                <a:cs typeface="Times New Roman" panose="02020603050405020304" pitchFamily="18" charset="0"/>
              </a:rPr>
              <a:t>D </a:t>
            </a:r>
            <a:r>
              <a:rPr lang="el-GR" sz="1300">
                <a:effectLst/>
                <a:latin typeface="Calibri" panose="020F0502020204030204" pitchFamily="34" charset="0"/>
                <a:ea typeface="Calibri" panose="020F0502020204030204" pitchFamily="34" charset="0"/>
                <a:cs typeface="Times New Roman" panose="02020603050405020304" pitchFamily="18" charset="0"/>
              </a:rPr>
              <a:t>χώρου μας(ένα </a:t>
            </a:r>
            <a:r>
              <a:rPr lang="en-US" sz="1300">
                <a:effectLst/>
                <a:latin typeface="Calibri" panose="020F0502020204030204" pitchFamily="34" charset="0"/>
                <a:ea typeface="Calibri" panose="020F0502020204030204" pitchFamily="34" charset="0"/>
                <a:cs typeface="Times New Roman" panose="02020603050405020304" pitchFamily="18" charset="0"/>
              </a:rPr>
              <a:t>empty object </a:t>
            </a:r>
            <a:r>
              <a:rPr lang="el-GR" sz="1300">
                <a:effectLst/>
                <a:latin typeface="Calibri" panose="020F0502020204030204" pitchFamily="34" charset="0"/>
                <a:ea typeface="Calibri" panose="020F0502020204030204" pitchFamily="34" charset="0"/>
                <a:cs typeface="Times New Roman" panose="02020603050405020304" pitchFamily="18" charset="0"/>
              </a:rPr>
              <a:t>μόνο με </a:t>
            </a:r>
            <a:r>
              <a:rPr lang="en-US" sz="1300">
                <a:effectLst/>
                <a:latin typeface="Calibri" panose="020F0502020204030204" pitchFamily="34" charset="0"/>
                <a:ea typeface="Calibri" panose="020F0502020204030204" pitchFamily="34" charset="0"/>
                <a:cs typeface="Times New Roman" panose="02020603050405020304" pitchFamily="18" charset="0"/>
              </a:rPr>
              <a:t>component transform</a:t>
            </a:r>
            <a:r>
              <a:rPr lang="el-GR" sz="1300">
                <a:effectLst/>
                <a:latin typeface="Calibri" panose="020F0502020204030204" pitchFamily="34" charset="0"/>
                <a:ea typeface="Calibri" panose="020F0502020204030204" pitchFamily="34" charset="0"/>
                <a:cs typeface="Times New Roman" panose="02020603050405020304" pitchFamily="18" charset="0"/>
              </a:rPr>
              <a:t>). Ακόμα, για την ρεαλιστική κίνηση αναγκαίο είναι και το </a:t>
            </a:r>
            <a:r>
              <a:rPr lang="en-US" sz="1300">
                <a:effectLst/>
                <a:latin typeface="Calibri" panose="020F0502020204030204" pitchFamily="34" charset="0"/>
                <a:ea typeface="Calibri" panose="020F0502020204030204" pitchFamily="34" charset="0"/>
                <a:cs typeface="Times New Roman" panose="02020603050405020304" pitchFamily="18" charset="0"/>
              </a:rPr>
              <a:t>component </a:t>
            </a:r>
            <a:r>
              <a:rPr lang="el-GR" sz="1300">
                <a:effectLst/>
                <a:latin typeface="Calibri" panose="020F0502020204030204" pitchFamily="34" charset="0"/>
                <a:ea typeface="Calibri" panose="020F0502020204030204" pitchFamily="34" charset="0"/>
                <a:cs typeface="Times New Roman" panose="02020603050405020304" pitchFamily="18" charset="0"/>
              </a:rPr>
              <a:t>του </a:t>
            </a:r>
            <a:r>
              <a:rPr lang="en-US" sz="1300">
                <a:effectLst/>
                <a:latin typeface="Calibri" panose="020F0502020204030204" pitchFamily="34" charset="0"/>
                <a:ea typeface="Calibri" panose="020F0502020204030204" pitchFamily="34" charset="0"/>
                <a:cs typeface="Times New Roman" panose="02020603050405020304" pitchFamily="18" charset="0"/>
              </a:rPr>
              <a:t>animator</a:t>
            </a:r>
            <a:r>
              <a:rPr lang="el-GR" sz="1300">
                <a:effectLst/>
                <a:latin typeface="Calibri" panose="020F0502020204030204" pitchFamily="34" charset="0"/>
                <a:ea typeface="Calibri" panose="020F0502020204030204" pitchFamily="34" charset="0"/>
                <a:cs typeface="Times New Roman" panose="02020603050405020304" pitchFamily="18" charset="0"/>
              </a:rPr>
              <a:t>. Ξεκινώντας λοιπόν, από μια κατάσταση αδράνειας του </a:t>
            </a:r>
            <a:r>
              <a:rPr lang="en-US" sz="1300">
                <a:effectLst/>
                <a:latin typeface="Calibri" panose="020F0502020204030204" pitchFamily="34" charset="0"/>
                <a:ea typeface="Calibri" panose="020F0502020204030204" pitchFamily="34" charset="0"/>
                <a:cs typeface="Times New Roman" panose="02020603050405020304" pitchFamily="18" charset="0"/>
              </a:rPr>
              <a:t>agent </a:t>
            </a:r>
            <a:r>
              <a:rPr lang="el-GR" sz="1300">
                <a:effectLst/>
                <a:latin typeface="Calibri" panose="020F0502020204030204" pitchFamily="34" charset="0"/>
                <a:ea typeface="Calibri" panose="020F0502020204030204" pitchFamily="34" charset="0"/>
                <a:cs typeface="Times New Roman" panose="02020603050405020304" pitchFamily="18" charset="0"/>
              </a:rPr>
              <a:t>μας, διαλέγει το πρώτο σημείο και μετά από κάποια δευτερόλεπτα το δίνει στην συνάρτηση του </a:t>
            </a:r>
            <a:r>
              <a:rPr lang="en-US" sz="1300">
                <a:effectLst/>
                <a:latin typeface="Calibri" panose="020F0502020204030204" pitchFamily="34" charset="0"/>
                <a:ea typeface="Calibri" panose="020F0502020204030204" pitchFamily="34" charset="0"/>
                <a:cs typeface="Times New Roman" panose="02020603050405020304" pitchFamily="18" charset="0"/>
              </a:rPr>
              <a:t>agent</a:t>
            </a:r>
            <a:r>
              <a:rPr lang="el-GR" sz="1300">
                <a:effectLst/>
                <a:latin typeface="Calibri" panose="020F0502020204030204" pitchFamily="34" charset="0"/>
                <a:ea typeface="Calibri" panose="020F0502020204030204" pitchFamily="34" charset="0"/>
                <a:cs typeface="Times New Roman" panose="02020603050405020304" pitchFamily="18" charset="0"/>
              </a:rPr>
              <a:t>, ώστε να πάει σε εκείνο το σημείο. Στην συνέχεια, κάθε καρέ ελέγχει αν η απόσταση του </a:t>
            </a:r>
            <a:r>
              <a:rPr lang="en-US" sz="1300">
                <a:effectLst/>
                <a:latin typeface="Calibri" panose="020F0502020204030204" pitchFamily="34" charset="0"/>
                <a:ea typeface="Calibri" panose="020F0502020204030204" pitchFamily="34" charset="0"/>
                <a:cs typeface="Times New Roman" panose="02020603050405020304" pitchFamily="18" charset="0"/>
              </a:rPr>
              <a:t>agent</a:t>
            </a:r>
            <a:r>
              <a:rPr lang="el-GR" sz="1300">
                <a:effectLst/>
                <a:latin typeface="Calibri" panose="020F0502020204030204" pitchFamily="34" charset="0"/>
                <a:ea typeface="Calibri" panose="020F0502020204030204" pitchFamily="34" charset="0"/>
                <a:cs typeface="Times New Roman" panose="02020603050405020304" pitchFamily="18" charset="0"/>
              </a:rPr>
              <a:t> είναι κοντά στο σημείο ή  αν έχει ολοκληρωθεί η διαδρομή.</a:t>
            </a:r>
            <a:br>
              <a:rPr lang="el-GR" sz="1300" b="1">
                <a:effectLst/>
                <a:latin typeface="Calibri" panose="020F0502020204030204" pitchFamily="34" charset="0"/>
                <a:ea typeface="Calibri" panose="020F0502020204030204" pitchFamily="34" charset="0"/>
                <a:cs typeface="Times New Roman" panose="02020603050405020304" pitchFamily="18" charset="0"/>
              </a:rPr>
            </a:br>
            <a:endParaRPr lang="el-GR" sz="1300" b="1">
              <a:effectLst/>
              <a:latin typeface="Calibri" panose="020F0502020204030204" pitchFamily="34" charset="0"/>
              <a:ea typeface="Calibri" panose="020F0502020204030204" pitchFamily="34" charset="0"/>
              <a:cs typeface="Times New Roman" panose="02020603050405020304" pitchFamily="18" charset="0"/>
            </a:endParaRPr>
          </a:p>
          <a:p>
            <a:r>
              <a:rPr lang="en-US" sz="1300" b="1">
                <a:effectLst/>
                <a:latin typeface="Calibri" panose="020F0502020204030204" pitchFamily="34" charset="0"/>
                <a:ea typeface="Calibri" panose="020F0502020204030204" pitchFamily="34" charset="0"/>
                <a:cs typeface="Times New Roman" panose="02020603050405020304" pitchFamily="18" charset="0"/>
              </a:rPr>
              <a:t>Lever</a:t>
            </a:r>
            <a:r>
              <a:rPr lang="el-GR" sz="1300" b="1">
                <a:latin typeface="Calibri" panose="020F0502020204030204" pitchFamily="34" charset="0"/>
                <a:ea typeface="Calibri" panose="020F0502020204030204" pitchFamily="34" charset="0"/>
                <a:cs typeface="Times New Roman" panose="02020603050405020304" pitchFamily="18" charset="0"/>
              </a:rPr>
              <a:t>:</a:t>
            </a:r>
            <a:r>
              <a:rPr lang="en-US" sz="1300" b="1">
                <a:latin typeface="Calibri" panose="020F0502020204030204" pitchFamily="34" charset="0"/>
                <a:ea typeface="Calibri" panose="020F0502020204030204" pitchFamily="34" charset="0"/>
                <a:cs typeface="Times New Roman" panose="02020603050405020304" pitchFamily="18" charset="0"/>
              </a:rPr>
              <a:t> </a:t>
            </a:r>
            <a:r>
              <a:rPr lang="el-GR" sz="1300">
                <a:effectLst/>
                <a:latin typeface="Calibri" panose="020F0502020204030204" pitchFamily="34" charset="0"/>
                <a:ea typeface="Calibri" panose="020F0502020204030204" pitchFamily="34" charset="0"/>
                <a:cs typeface="Times New Roman" panose="02020603050405020304" pitchFamily="18" charset="0"/>
              </a:rPr>
              <a:t>Το </a:t>
            </a:r>
            <a:r>
              <a:rPr lang="en-US" sz="1300">
                <a:effectLst/>
                <a:latin typeface="Calibri" panose="020F0502020204030204" pitchFamily="34" charset="0"/>
                <a:ea typeface="Calibri" panose="020F0502020204030204" pitchFamily="34" charset="0"/>
                <a:cs typeface="Times New Roman" panose="02020603050405020304" pitchFamily="18" charset="0"/>
              </a:rPr>
              <a:t>script </a:t>
            </a:r>
            <a:r>
              <a:rPr lang="el-GR" sz="1300">
                <a:effectLst/>
                <a:latin typeface="Calibri" panose="020F0502020204030204" pitchFamily="34" charset="0"/>
                <a:ea typeface="Calibri" panose="020F0502020204030204" pitchFamily="34" charset="0"/>
                <a:cs typeface="Times New Roman" panose="02020603050405020304" pitchFamily="18" charset="0"/>
              </a:rPr>
              <a:t>αυτό μπαίνει σαν </a:t>
            </a:r>
            <a:r>
              <a:rPr lang="en-US" sz="1300">
                <a:effectLst/>
                <a:latin typeface="Calibri" panose="020F0502020204030204" pitchFamily="34" charset="0"/>
                <a:ea typeface="Calibri" panose="020F0502020204030204" pitchFamily="34" charset="0"/>
                <a:cs typeface="Times New Roman" panose="02020603050405020304" pitchFamily="18" charset="0"/>
              </a:rPr>
              <a:t>component </a:t>
            </a:r>
            <a:r>
              <a:rPr lang="el-GR" sz="1300">
                <a:effectLst/>
                <a:latin typeface="Calibri" panose="020F0502020204030204" pitchFamily="34" charset="0"/>
                <a:ea typeface="Calibri" panose="020F0502020204030204" pitchFamily="34" charset="0"/>
                <a:cs typeface="Times New Roman" panose="02020603050405020304" pitchFamily="18" charset="0"/>
              </a:rPr>
              <a:t>σ’ ένα αντικείμενο </a:t>
            </a:r>
            <a:r>
              <a:rPr lang="en-US" sz="1300">
                <a:effectLst/>
                <a:latin typeface="Calibri" panose="020F0502020204030204" pitchFamily="34" charset="0"/>
                <a:ea typeface="Calibri" panose="020F0502020204030204" pitchFamily="34" charset="0"/>
                <a:cs typeface="Times New Roman" panose="02020603050405020304" pitchFamily="18" charset="0"/>
              </a:rPr>
              <a:t>interactable</a:t>
            </a:r>
            <a:r>
              <a:rPr lang="el-GR" sz="1300">
                <a:effectLst/>
                <a:latin typeface="Calibri" panose="020F0502020204030204" pitchFamily="34" charset="0"/>
                <a:ea typeface="Calibri" panose="020F0502020204030204" pitchFamily="34" charset="0"/>
                <a:cs typeface="Times New Roman" panose="02020603050405020304" pitchFamily="18" charset="0"/>
              </a:rPr>
              <a:t> και χρησιμοποιεί την δική του μέθοδο </a:t>
            </a:r>
            <a:r>
              <a:rPr lang="en-US" sz="1300">
                <a:effectLst/>
                <a:latin typeface="Calibri" panose="020F0502020204030204" pitchFamily="34" charset="0"/>
                <a:ea typeface="Calibri" panose="020F0502020204030204" pitchFamily="34" charset="0"/>
                <a:cs typeface="Times New Roman" panose="02020603050405020304" pitchFamily="18" charset="0"/>
              </a:rPr>
              <a:t>onInteract</a:t>
            </a:r>
            <a:r>
              <a:rPr lang="el-GR" sz="1300">
                <a:effectLst/>
                <a:latin typeface="Calibri" panose="020F0502020204030204" pitchFamily="34" charset="0"/>
                <a:ea typeface="Calibri" panose="020F0502020204030204" pitchFamily="34" charset="0"/>
                <a:cs typeface="Times New Roman" panose="02020603050405020304" pitchFamily="18" charset="0"/>
              </a:rPr>
              <a:t>, όπου όταν πατηθεί το κουμπί ‘Ε’ για </a:t>
            </a:r>
            <a:r>
              <a:rPr lang="en-US" sz="1300">
                <a:effectLst/>
                <a:latin typeface="Calibri" panose="020F0502020204030204" pitchFamily="34" charset="0"/>
                <a:ea typeface="Calibri" panose="020F0502020204030204" pitchFamily="34" charset="0"/>
                <a:cs typeface="Times New Roman" panose="02020603050405020304" pitchFamily="18" charset="0"/>
              </a:rPr>
              <a:t>interact</a:t>
            </a:r>
            <a:r>
              <a:rPr lang="el-GR" sz="1300">
                <a:effectLst/>
                <a:latin typeface="Calibri" panose="020F0502020204030204" pitchFamily="34" charset="0"/>
                <a:ea typeface="Calibri" panose="020F0502020204030204" pitchFamily="34" charset="0"/>
                <a:cs typeface="Times New Roman" panose="02020603050405020304" pitchFamily="18" charset="0"/>
              </a:rPr>
              <a:t>, θα ανοιγοκλείνει κάποιες μεταβλητές- </a:t>
            </a:r>
            <a:r>
              <a:rPr lang="en-US" sz="1300">
                <a:effectLst/>
                <a:latin typeface="Calibri" panose="020F0502020204030204" pitchFamily="34" charset="0"/>
                <a:ea typeface="Calibri" panose="020F0502020204030204" pitchFamily="34" charset="0"/>
                <a:cs typeface="Times New Roman" panose="02020603050405020304" pitchFamily="18" charset="0"/>
              </a:rPr>
              <a:t>Boolean</a:t>
            </a:r>
            <a:r>
              <a:rPr lang="el-GR" sz="1300">
                <a:effectLst/>
                <a:latin typeface="Calibri" panose="020F0502020204030204" pitchFamily="34" charset="0"/>
                <a:ea typeface="Calibri" panose="020F0502020204030204" pitchFamily="34" charset="0"/>
                <a:cs typeface="Times New Roman" panose="02020603050405020304" pitchFamily="18" charset="0"/>
              </a:rPr>
              <a:t>, ώστε να εμφανίζεται ή όχι ο μοχλός. Κατά την εμφάνιση του ανοιχτού, πλέον, μοχλού, ο </a:t>
            </a:r>
            <a:r>
              <a:rPr lang="en-US" sz="1300">
                <a:effectLst/>
                <a:latin typeface="Calibri" panose="020F0502020204030204" pitchFamily="34" charset="0"/>
                <a:ea typeface="Calibri" panose="020F0502020204030204" pitchFamily="34" charset="0"/>
                <a:cs typeface="Times New Roman" panose="02020603050405020304" pitchFamily="18" charset="0"/>
              </a:rPr>
              <a:t>game Object </a:t>
            </a:r>
            <a:r>
              <a:rPr lang="el-GR" sz="1300">
                <a:effectLst/>
                <a:latin typeface="Calibri" panose="020F0502020204030204" pitchFamily="34" charset="0"/>
                <a:ea typeface="Calibri" panose="020F0502020204030204" pitchFamily="34" charset="0"/>
                <a:cs typeface="Times New Roman" panose="02020603050405020304" pitchFamily="18" charset="0"/>
              </a:rPr>
              <a:t>θα γίνεται </a:t>
            </a:r>
            <a:r>
              <a:rPr lang="en-US" sz="1300">
                <a:effectLst/>
                <a:latin typeface="Calibri" panose="020F0502020204030204" pitchFamily="34" charset="0"/>
                <a:ea typeface="Calibri" panose="020F0502020204030204" pitchFamily="34" charset="0"/>
                <a:cs typeface="Times New Roman" panose="02020603050405020304" pitchFamily="18" charset="0"/>
              </a:rPr>
              <a:t>kinematic</a:t>
            </a:r>
            <a:r>
              <a:rPr lang="el-GR" sz="1300">
                <a:effectLst/>
                <a:latin typeface="Calibri" panose="020F0502020204030204" pitchFamily="34" charset="0"/>
                <a:ea typeface="Calibri" panose="020F0502020204030204" pitchFamily="34" charset="0"/>
                <a:cs typeface="Times New Roman" panose="02020603050405020304" pitchFamily="18" charset="0"/>
              </a:rPr>
              <a:t> == </a:t>
            </a:r>
            <a:r>
              <a:rPr lang="en-US" sz="1300">
                <a:effectLst/>
                <a:latin typeface="Calibri" panose="020F0502020204030204" pitchFamily="34" charset="0"/>
                <a:ea typeface="Calibri" panose="020F0502020204030204" pitchFamily="34" charset="0"/>
                <a:cs typeface="Times New Roman" panose="02020603050405020304" pitchFamily="18" charset="0"/>
              </a:rPr>
              <a:t>false</a:t>
            </a:r>
            <a:r>
              <a:rPr lang="el-GR" sz="1300">
                <a:effectLst/>
                <a:latin typeface="Calibri" panose="020F0502020204030204" pitchFamily="34" charset="0"/>
                <a:ea typeface="Calibri" panose="020F0502020204030204" pitchFamily="34" charset="0"/>
                <a:cs typeface="Times New Roman" panose="02020603050405020304" pitchFamily="18" charset="0"/>
              </a:rPr>
              <a:t>, ώστε να μπορεί ο κύριο χαρακτήρας να ανοίξει (την πόρτα), ενώ όταν ο μοχλός είναι κλειστός θα γίνεται </a:t>
            </a:r>
            <a:r>
              <a:rPr lang="en-US" sz="1300">
                <a:effectLst/>
                <a:latin typeface="Calibri" panose="020F0502020204030204" pitchFamily="34" charset="0"/>
                <a:ea typeface="Calibri" panose="020F0502020204030204" pitchFamily="34" charset="0"/>
                <a:cs typeface="Times New Roman" panose="02020603050405020304" pitchFamily="18" charset="0"/>
              </a:rPr>
              <a:t>Kinematic</a:t>
            </a:r>
            <a:r>
              <a:rPr lang="el-GR" sz="1300">
                <a:effectLst/>
                <a:latin typeface="Calibri" panose="020F0502020204030204" pitchFamily="34" charset="0"/>
                <a:ea typeface="Calibri" panose="020F0502020204030204" pitchFamily="34" charset="0"/>
                <a:cs typeface="Times New Roman" panose="02020603050405020304" pitchFamily="18" charset="0"/>
              </a:rPr>
              <a:t>. Για την ευκολία ανάθεσης αντικειμένων χρησιμοποιείται η τεχνική </a:t>
            </a:r>
            <a:r>
              <a:rPr lang="en-US" sz="1300">
                <a:effectLst/>
                <a:latin typeface="Calibri" panose="020F0502020204030204" pitchFamily="34" charset="0"/>
                <a:ea typeface="Calibri" panose="020F0502020204030204" pitchFamily="34" charset="0"/>
                <a:cs typeface="Times New Roman" panose="02020603050405020304" pitchFamily="18" charset="0"/>
              </a:rPr>
              <a:t>Unity event</a:t>
            </a:r>
            <a:r>
              <a:rPr lang="el-GR" sz="1300">
                <a:effectLst/>
                <a:latin typeface="Calibri" panose="020F0502020204030204" pitchFamily="34" charset="0"/>
                <a:ea typeface="Calibri" panose="020F0502020204030204" pitchFamily="34" charset="0"/>
                <a:cs typeface="Times New Roman" panose="02020603050405020304" pitchFamily="18" charset="0"/>
              </a:rPr>
              <a:t>, όπου θα μπορούμε με τον </a:t>
            </a:r>
            <a:r>
              <a:rPr lang="en-US" sz="1300">
                <a:effectLst/>
                <a:latin typeface="Calibri" panose="020F0502020204030204" pitchFamily="34" charset="0"/>
                <a:ea typeface="Calibri" panose="020F0502020204030204" pitchFamily="34" charset="0"/>
                <a:cs typeface="Times New Roman" panose="02020603050405020304" pitchFamily="18" charset="0"/>
              </a:rPr>
              <a:t>inspector </a:t>
            </a:r>
            <a:r>
              <a:rPr lang="el-GR" sz="1300">
                <a:effectLst/>
                <a:latin typeface="Calibri" panose="020F0502020204030204" pitchFamily="34" charset="0"/>
                <a:ea typeface="Calibri" panose="020F0502020204030204" pitchFamily="34" charset="0"/>
                <a:cs typeface="Times New Roman" panose="02020603050405020304" pitchFamily="18" charset="0"/>
              </a:rPr>
              <a:t>να δώσουμε το αντικείμενο μιας πόρτας και να διαλέξουμε πότε, με ποια αντικείμενα αλλά και με ποια συνάρτηση του </a:t>
            </a:r>
            <a:r>
              <a:rPr lang="en-US" sz="1300">
                <a:effectLst/>
                <a:latin typeface="Calibri" panose="020F0502020204030204" pitchFamily="34" charset="0"/>
                <a:ea typeface="Calibri" panose="020F0502020204030204" pitchFamily="34" charset="0"/>
                <a:cs typeface="Times New Roman" panose="02020603050405020304" pitchFamily="18" charset="0"/>
              </a:rPr>
              <a:t>script</a:t>
            </a:r>
            <a:r>
              <a:rPr lang="el-GR" sz="1300">
                <a:effectLst/>
                <a:latin typeface="Calibri" panose="020F0502020204030204" pitchFamily="34" charset="0"/>
                <a:ea typeface="Calibri" panose="020F0502020204030204" pitchFamily="34" charset="0"/>
                <a:cs typeface="Times New Roman" panose="02020603050405020304" pitchFamily="18" charset="0"/>
              </a:rPr>
              <a:t>, για να γίνει στην συγκεκριμένη περίπτωση </a:t>
            </a:r>
            <a:r>
              <a:rPr lang="en-US" sz="1300">
                <a:effectLst/>
                <a:latin typeface="Calibri" panose="020F0502020204030204" pitchFamily="34" charset="0"/>
                <a:ea typeface="Calibri" panose="020F0502020204030204" pitchFamily="34" charset="0"/>
                <a:cs typeface="Times New Roman" panose="02020603050405020304" pitchFamily="18" charset="0"/>
              </a:rPr>
              <a:t>Kinematic</a:t>
            </a:r>
            <a:r>
              <a:rPr lang="el-GR" sz="1300">
                <a:effectLst/>
                <a:latin typeface="Calibri" panose="020F0502020204030204" pitchFamily="34" charset="0"/>
                <a:ea typeface="Calibri" panose="020F0502020204030204" pitchFamily="34" charset="0"/>
                <a:cs typeface="Times New Roman" panose="02020603050405020304" pitchFamily="18" charset="0"/>
              </a:rPr>
              <a:t>.</a:t>
            </a:r>
            <a:br>
              <a:rPr lang="el-GR" sz="1300" b="1">
                <a:effectLst/>
                <a:latin typeface="Calibri" panose="020F0502020204030204" pitchFamily="34" charset="0"/>
                <a:ea typeface="Calibri" panose="020F0502020204030204" pitchFamily="34" charset="0"/>
                <a:cs typeface="Times New Roman" panose="02020603050405020304" pitchFamily="18" charset="0"/>
              </a:rPr>
            </a:br>
            <a:endParaRPr lang="en-GB" sz="1300"/>
          </a:p>
          <a:p>
            <a:endParaRPr lang="en-GB" sz="1300"/>
          </a:p>
        </p:txBody>
      </p:sp>
    </p:spTree>
    <p:extLst>
      <p:ext uri="{BB962C8B-B14F-4D97-AF65-F5344CB8AC3E}">
        <p14:creationId xmlns:p14="http://schemas.microsoft.com/office/powerpoint/2010/main" val="371633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A034DC13-4CA6-4DDF-96D6-2C1F3CD50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AB83855D-F0F4-42E8-9047-A13022476C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61" name="Freeform 44">
              <a:extLst>
                <a:ext uri="{FF2B5EF4-FFF2-40B4-BE49-F238E27FC236}">
                  <a16:creationId xmlns:a16="http://schemas.microsoft.com/office/drawing/2014/main" id="{0414264F-D724-4E21-BE52-4728290DE8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45">
              <a:extLst>
                <a:ext uri="{FF2B5EF4-FFF2-40B4-BE49-F238E27FC236}">
                  <a16:creationId xmlns:a16="http://schemas.microsoft.com/office/drawing/2014/main" id="{46C077DA-0626-4B9E-9211-446361F61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46">
              <a:extLst>
                <a:ext uri="{FF2B5EF4-FFF2-40B4-BE49-F238E27FC236}">
                  <a16:creationId xmlns:a16="http://schemas.microsoft.com/office/drawing/2014/main" id="{DD1DA1AE-C234-4948-AA7F-F7EBB9FE73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47">
              <a:extLst>
                <a:ext uri="{FF2B5EF4-FFF2-40B4-BE49-F238E27FC236}">
                  <a16:creationId xmlns:a16="http://schemas.microsoft.com/office/drawing/2014/main" id="{23A78588-E013-48A0-A140-E6C9A4F387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64">
              <a:extLst>
                <a:ext uri="{FF2B5EF4-FFF2-40B4-BE49-F238E27FC236}">
                  <a16:creationId xmlns:a16="http://schemas.microsoft.com/office/drawing/2014/main" id="{76C9A9D1-F5E1-4455-80F2-5E0DF42568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86EE08B-2131-7915-6917-BD5A7C485761}"/>
              </a:ext>
            </a:extLst>
          </p:cNvPr>
          <p:cNvSpPr>
            <a:spLocks noGrp="1"/>
          </p:cNvSpPr>
          <p:nvPr>
            <p:ph type="title"/>
          </p:nvPr>
        </p:nvSpPr>
        <p:spPr>
          <a:xfrm>
            <a:off x="1047280" y="759805"/>
            <a:ext cx="10306520" cy="1325563"/>
          </a:xfrm>
        </p:spPr>
        <p:txBody>
          <a:bodyPr>
            <a:normAutofit/>
          </a:bodyPr>
          <a:lstStyle/>
          <a:p>
            <a:r>
              <a:rPr lang="el-GR" sz="4000" dirty="0">
                <a:solidFill>
                  <a:srgbClr val="FFFFFF"/>
                </a:solidFill>
              </a:rPr>
              <a:t>Πηγές των </a:t>
            </a:r>
            <a:r>
              <a:rPr lang="en-US" sz="4000" dirty="0">
                <a:solidFill>
                  <a:srgbClr val="FFFFFF"/>
                </a:solidFill>
              </a:rPr>
              <a:t>Assets</a:t>
            </a:r>
            <a:r>
              <a:rPr lang="el-GR" sz="4000" dirty="0">
                <a:solidFill>
                  <a:srgbClr val="FFFFFF"/>
                </a:solidFill>
              </a:rPr>
              <a:t> (1/2) </a:t>
            </a:r>
            <a:endParaRPr lang="en-GB" sz="4000" dirty="0">
              <a:solidFill>
                <a:srgbClr val="FFFFFF"/>
              </a:solidFill>
            </a:endParaRPr>
          </a:p>
        </p:txBody>
      </p:sp>
      <p:sp>
        <p:nvSpPr>
          <p:cNvPr id="3" name="Content Placeholder 2">
            <a:extLst>
              <a:ext uri="{FF2B5EF4-FFF2-40B4-BE49-F238E27FC236}">
                <a16:creationId xmlns:a16="http://schemas.microsoft.com/office/drawing/2014/main" id="{372BC0A3-F915-405A-BEFD-93672228299C}"/>
              </a:ext>
            </a:extLst>
          </p:cNvPr>
          <p:cNvSpPr>
            <a:spLocks noGrp="1"/>
          </p:cNvSpPr>
          <p:nvPr>
            <p:ph idx="1"/>
          </p:nvPr>
        </p:nvSpPr>
        <p:spPr>
          <a:xfrm>
            <a:off x="1424904" y="2543175"/>
            <a:ext cx="3385635" cy="3363846"/>
          </a:xfrm>
        </p:spPr>
        <p:txBody>
          <a:bodyPr anchor="ctr">
            <a:normAutofit/>
          </a:bodyPr>
          <a:lstStyle/>
          <a:p>
            <a:r>
              <a:rPr lang="en-US" sz="2000">
                <a:effectLst/>
                <a:latin typeface="Calibri" panose="020F0502020204030204" pitchFamily="34" charset="0"/>
                <a:ea typeface="Calibri" panose="020F0502020204030204" pitchFamily="34" charset="0"/>
                <a:cs typeface="Times New Roman" panose="02020603050405020304" pitchFamily="18" charset="0"/>
              </a:rPr>
              <a:t>CTI URP </a:t>
            </a:r>
            <a:r>
              <a:rPr lang="el-GR" sz="200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l-GR" sz="2000">
                <a:effectLst/>
                <a:latin typeface="Calibri" panose="020F0502020204030204" pitchFamily="34" charset="0"/>
                <a:ea typeface="Calibri" panose="020F0502020204030204" pitchFamily="34" charset="0"/>
                <a:cs typeface="Times New Roman" panose="02020603050405020304" pitchFamily="18" charset="0"/>
              </a:rPr>
              <a:t> Δέντρα</a:t>
            </a:r>
          </a:p>
          <a:p>
            <a:r>
              <a:rPr lang="en-US" sz="2000">
                <a:effectLst/>
                <a:latin typeface="Calibri" panose="020F0502020204030204" pitchFamily="34" charset="0"/>
                <a:ea typeface="Calibri" panose="020F0502020204030204" pitchFamily="34" charset="0"/>
                <a:cs typeface="Times New Roman" panose="02020603050405020304" pitchFamily="18" charset="0"/>
              </a:rPr>
              <a:t>Grass Flowers </a:t>
            </a:r>
            <a:r>
              <a:rPr lang="en-US" sz="200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a:effectLst/>
                <a:latin typeface="Calibri" panose="020F0502020204030204" pitchFamily="34" charset="0"/>
                <a:ea typeface="Calibri" panose="020F0502020204030204" pitchFamily="34" charset="0"/>
                <a:cs typeface="Times New Roman" panose="02020603050405020304" pitchFamily="18" charset="0"/>
              </a:rPr>
              <a:t> </a:t>
            </a:r>
            <a:r>
              <a:rPr lang="el-GR" sz="2000">
                <a:effectLst/>
                <a:latin typeface="Calibri" panose="020F0502020204030204" pitchFamily="34" charset="0"/>
                <a:ea typeface="Calibri" panose="020F0502020204030204" pitchFamily="34" charset="0"/>
                <a:cs typeface="Times New Roman" panose="02020603050405020304" pitchFamily="18" charset="0"/>
              </a:rPr>
              <a:t>Γρασίδι - Λουλούδια</a:t>
            </a:r>
            <a:endParaRPr lang="el-GR" sz="2000">
              <a:latin typeface="Calibri" panose="020F0502020204030204" pitchFamily="34" charset="0"/>
              <a:cs typeface="Times New Roman" panose="02020603050405020304" pitchFamily="18" charset="0"/>
            </a:endParaRPr>
          </a:p>
          <a:p>
            <a:r>
              <a:rPr lang="en-US" sz="2000">
                <a:effectLst/>
                <a:latin typeface="Calibri" panose="020F0502020204030204" pitchFamily="34" charset="0"/>
                <a:ea typeface="Calibri" panose="020F0502020204030204" pitchFamily="34" charset="0"/>
                <a:cs typeface="Times New Roman" panose="02020603050405020304" pitchFamily="18" charset="0"/>
              </a:rPr>
              <a:t>Rock package </a:t>
            </a:r>
            <a:r>
              <a:rPr lang="en-US" sz="200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a:effectLst/>
                <a:latin typeface="Calibri" panose="020F0502020204030204" pitchFamily="34" charset="0"/>
                <a:ea typeface="Calibri" panose="020F0502020204030204" pitchFamily="34" charset="0"/>
                <a:cs typeface="Times New Roman" panose="02020603050405020304" pitchFamily="18" charset="0"/>
              </a:rPr>
              <a:t> </a:t>
            </a:r>
            <a:r>
              <a:rPr lang="el-GR" sz="2000">
                <a:effectLst/>
                <a:latin typeface="Calibri" panose="020F0502020204030204" pitchFamily="34" charset="0"/>
                <a:ea typeface="Calibri" panose="020F0502020204030204" pitchFamily="34" charset="0"/>
                <a:cs typeface="Times New Roman" panose="02020603050405020304" pitchFamily="18" charset="0"/>
              </a:rPr>
              <a:t>Κοτρόνες </a:t>
            </a:r>
          </a:p>
          <a:p>
            <a:r>
              <a:rPr lang="en-US" sz="2000">
                <a:effectLst/>
                <a:latin typeface="Calibri" panose="020F0502020204030204" pitchFamily="34" charset="0"/>
                <a:ea typeface="Calibri" panose="020F0502020204030204" pitchFamily="34" charset="0"/>
                <a:cs typeface="Times New Roman" panose="02020603050405020304" pitchFamily="18" charset="0"/>
              </a:rPr>
              <a:t>IgniteCoders </a:t>
            </a:r>
            <a:r>
              <a:rPr lang="en-US" sz="200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a:effectLst/>
                <a:latin typeface="Calibri" panose="020F0502020204030204" pitchFamily="34" charset="0"/>
                <a:ea typeface="Calibri" panose="020F0502020204030204" pitchFamily="34" charset="0"/>
                <a:cs typeface="Times New Roman" panose="02020603050405020304" pitchFamily="18" charset="0"/>
              </a:rPr>
              <a:t> </a:t>
            </a:r>
            <a:r>
              <a:rPr lang="el-GR" sz="2000">
                <a:effectLst/>
                <a:latin typeface="Calibri" panose="020F0502020204030204" pitchFamily="34" charset="0"/>
                <a:ea typeface="Calibri" panose="020F0502020204030204" pitchFamily="34" charset="0"/>
                <a:cs typeface="Times New Roman" panose="02020603050405020304" pitchFamily="18" charset="0"/>
              </a:rPr>
              <a:t>Θάλασσα</a:t>
            </a:r>
            <a:endParaRPr lang="en-GB" sz="2000"/>
          </a:p>
        </p:txBody>
      </p:sp>
      <p:pic>
        <p:nvPicPr>
          <p:cNvPr id="5" name="Picture 4">
            <a:extLst>
              <a:ext uri="{FF2B5EF4-FFF2-40B4-BE49-F238E27FC236}">
                <a16:creationId xmlns:a16="http://schemas.microsoft.com/office/drawing/2014/main" id="{F3D79317-89F9-B7EF-24BB-4D779E086219}"/>
              </a:ext>
            </a:extLst>
          </p:cNvPr>
          <p:cNvPicPr>
            <a:picLocks noChangeAspect="1"/>
          </p:cNvPicPr>
          <p:nvPr/>
        </p:nvPicPr>
        <p:blipFill>
          <a:blip r:embed="rId2"/>
          <a:stretch>
            <a:fillRect/>
          </a:stretch>
        </p:blipFill>
        <p:spPr>
          <a:xfrm>
            <a:off x="5276639" y="2604133"/>
            <a:ext cx="2650372" cy="1398071"/>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63B955C-F9A2-0FE3-393D-B327DD2818A7}"/>
              </a:ext>
            </a:extLst>
          </p:cNvPr>
          <p:cNvPicPr>
            <a:picLocks noChangeAspect="1"/>
          </p:cNvPicPr>
          <p:nvPr/>
        </p:nvPicPr>
        <p:blipFill>
          <a:blip r:embed="rId3"/>
          <a:stretch>
            <a:fillRect/>
          </a:stretch>
        </p:blipFill>
        <p:spPr>
          <a:xfrm>
            <a:off x="8087032" y="2578133"/>
            <a:ext cx="2657430" cy="1441655"/>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C39EF8B5-96FA-2954-0AC1-5850BEFA2C0C}"/>
              </a:ext>
            </a:extLst>
          </p:cNvPr>
          <p:cNvPicPr>
            <a:picLocks noChangeAspect="1"/>
          </p:cNvPicPr>
          <p:nvPr/>
        </p:nvPicPr>
        <p:blipFill>
          <a:blip r:embed="rId4"/>
          <a:stretch>
            <a:fillRect/>
          </a:stretch>
        </p:blipFill>
        <p:spPr>
          <a:xfrm>
            <a:off x="5276639" y="4371232"/>
            <a:ext cx="2674069" cy="1437312"/>
          </a:xfrm>
          <a:prstGeom prst="rect">
            <a:avLst/>
          </a:prstGeom>
        </p:spPr>
      </p:pic>
      <p:pic>
        <p:nvPicPr>
          <p:cNvPr id="11" name="Picture 10" descr="Graphical user interface, application, chat or text message&#10;&#10;Description automatically generated">
            <a:extLst>
              <a:ext uri="{FF2B5EF4-FFF2-40B4-BE49-F238E27FC236}">
                <a16:creationId xmlns:a16="http://schemas.microsoft.com/office/drawing/2014/main" id="{DB652128-7BFA-66C6-834A-DFC44CEC649D}"/>
              </a:ext>
            </a:extLst>
          </p:cNvPr>
          <p:cNvPicPr>
            <a:picLocks noChangeAspect="1"/>
          </p:cNvPicPr>
          <p:nvPr/>
        </p:nvPicPr>
        <p:blipFill>
          <a:blip r:embed="rId5"/>
          <a:stretch>
            <a:fillRect/>
          </a:stretch>
        </p:blipFill>
        <p:spPr>
          <a:xfrm>
            <a:off x="8087033" y="4314868"/>
            <a:ext cx="2661014" cy="1550040"/>
          </a:xfrm>
          <a:prstGeom prst="rect">
            <a:avLst/>
          </a:prstGeom>
        </p:spPr>
      </p:pic>
    </p:spTree>
    <p:extLst>
      <p:ext uri="{BB962C8B-B14F-4D97-AF65-F5344CB8AC3E}">
        <p14:creationId xmlns:p14="http://schemas.microsoft.com/office/powerpoint/2010/main" val="2527939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0A19BDA-40B6-4DE7-81A4-6B1F1E40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5">
            <a:extLst>
              <a:ext uri="{FF2B5EF4-FFF2-40B4-BE49-F238E27FC236}">
                <a16:creationId xmlns:a16="http://schemas.microsoft.com/office/drawing/2014/main" id="{0A628AD8-1356-4BF5-8A59-3549B2C7C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6">
            <a:extLst>
              <a:ext uri="{FF2B5EF4-FFF2-40B4-BE49-F238E27FC236}">
                <a16:creationId xmlns:a16="http://schemas.microsoft.com/office/drawing/2014/main" id="{9F2E6F73-36C2-4E56-AB0C-4D6936FF5D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7">
            <a:extLst>
              <a:ext uri="{FF2B5EF4-FFF2-40B4-BE49-F238E27FC236}">
                <a16:creationId xmlns:a16="http://schemas.microsoft.com/office/drawing/2014/main" id="{8AA5DD19-98A6-4E28-999C-2C074B9CBF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3">
            <a:extLst>
              <a:ext uri="{FF2B5EF4-FFF2-40B4-BE49-F238E27FC236}">
                <a16:creationId xmlns:a16="http://schemas.microsoft.com/office/drawing/2014/main" id="{99535B11-4A49-4A02-9CB6-3F8A60128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9430EF2-087D-952B-59AC-8E59913781A2}"/>
              </a:ext>
            </a:extLst>
          </p:cNvPr>
          <p:cNvSpPr>
            <a:spLocks noGrp="1"/>
          </p:cNvSpPr>
          <p:nvPr>
            <p:ph type="title"/>
          </p:nvPr>
        </p:nvSpPr>
        <p:spPr>
          <a:xfrm>
            <a:off x="964760" y="804328"/>
            <a:ext cx="6091312" cy="1205821"/>
          </a:xfrm>
        </p:spPr>
        <p:txBody>
          <a:bodyPr vert="horz" lIns="91440" tIns="45720" rIns="91440" bIns="45720" rtlCol="0">
            <a:normAutofit/>
          </a:bodyPr>
          <a:lstStyle/>
          <a:p>
            <a:r>
              <a:rPr lang="en-US" sz="4000" kern="1200">
                <a:solidFill>
                  <a:srgbClr val="FEFFFF"/>
                </a:solidFill>
                <a:latin typeface="+mj-lt"/>
                <a:ea typeface="+mj-ea"/>
                <a:cs typeface="+mj-cs"/>
              </a:rPr>
              <a:t>Πηγές των Assets (2/2)</a:t>
            </a:r>
          </a:p>
        </p:txBody>
      </p:sp>
      <p:pic>
        <p:nvPicPr>
          <p:cNvPr id="5" name="Picture 4">
            <a:extLst>
              <a:ext uri="{FF2B5EF4-FFF2-40B4-BE49-F238E27FC236}">
                <a16:creationId xmlns:a16="http://schemas.microsoft.com/office/drawing/2014/main" id="{F69E4AFD-4E6C-3823-C94E-29589BF65621}"/>
              </a:ext>
            </a:extLst>
          </p:cNvPr>
          <p:cNvPicPr>
            <a:picLocks noChangeAspect="1"/>
          </p:cNvPicPr>
          <p:nvPr/>
        </p:nvPicPr>
        <p:blipFill>
          <a:blip r:embed="rId2"/>
          <a:stretch>
            <a:fillRect/>
          </a:stretch>
        </p:blipFill>
        <p:spPr>
          <a:xfrm>
            <a:off x="8024706" y="674011"/>
            <a:ext cx="3343407" cy="1688420"/>
          </a:xfrm>
          <a:prstGeom prst="rect">
            <a:avLst/>
          </a:prstGeom>
        </p:spPr>
      </p:pic>
      <p:sp>
        <p:nvSpPr>
          <p:cNvPr id="3" name="Content Placeholder 2">
            <a:extLst>
              <a:ext uri="{FF2B5EF4-FFF2-40B4-BE49-F238E27FC236}">
                <a16:creationId xmlns:a16="http://schemas.microsoft.com/office/drawing/2014/main" id="{CAC57323-E0D7-39F7-8006-B4240B3041E0}"/>
              </a:ext>
            </a:extLst>
          </p:cNvPr>
          <p:cNvSpPr>
            <a:spLocks noGrp="1"/>
          </p:cNvSpPr>
          <p:nvPr>
            <p:ph idx="1"/>
          </p:nvPr>
        </p:nvSpPr>
        <p:spPr>
          <a:xfrm>
            <a:off x="1282189" y="2494450"/>
            <a:ext cx="5773883" cy="3563159"/>
          </a:xfrm>
        </p:spPr>
        <p:txBody>
          <a:bodyPr vert="horz" lIns="91440" tIns="45720" rIns="91440" bIns="45720" rtlCol="0">
            <a:normAutofit/>
          </a:bodyPr>
          <a:lstStyle/>
          <a:p>
            <a:r>
              <a:rPr lang="en-US" sz="2400" kern="1200" dirty="0" err="1">
                <a:effectLst/>
                <a:latin typeface="+mn-lt"/>
                <a:ea typeface="+mn-ea"/>
                <a:cs typeface="+mn-cs"/>
              </a:rPr>
              <a:t>mixamo</a:t>
            </a:r>
            <a:r>
              <a:rPr lang="en-US" sz="2400" kern="1200" dirty="0">
                <a:effectLst/>
                <a:latin typeface="+mn-lt"/>
                <a:ea typeface="+mn-ea"/>
                <a:cs typeface="+mn-cs"/>
              </a:rPr>
              <a:t> --&gt; </a:t>
            </a:r>
            <a:r>
              <a:rPr lang="en-US" sz="2400" kern="1200" dirty="0" err="1">
                <a:effectLst/>
                <a:latin typeface="+mn-lt"/>
                <a:ea typeface="+mn-ea"/>
                <a:cs typeface="+mn-cs"/>
              </a:rPr>
              <a:t>Κινούμεν</a:t>
            </a:r>
            <a:r>
              <a:rPr lang="en-US" sz="2400" kern="1200" dirty="0">
                <a:effectLst/>
                <a:latin typeface="+mn-lt"/>
                <a:ea typeface="+mn-ea"/>
                <a:cs typeface="+mn-cs"/>
              </a:rPr>
              <a:t>α σχέδια</a:t>
            </a:r>
            <a:endParaRPr lang="el-GR" sz="2400" kern="1200" dirty="0">
              <a:effectLst/>
              <a:latin typeface="+mn-lt"/>
              <a:ea typeface="+mn-ea"/>
              <a:cs typeface="+mn-cs"/>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Conifers </a:t>
            </a:r>
            <a:r>
              <a:rPr lang="en-US" sz="24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l-GR" sz="2400" dirty="0">
                <a:effectLst/>
                <a:latin typeface="Calibri" panose="020F0502020204030204" pitchFamily="34" charset="0"/>
                <a:ea typeface="Calibri" panose="020F0502020204030204" pitchFamily="34" charset="0"/>
                <a:cs typeface="Times New Roman" panose="02020603050405020304" pitchFamily="18" charset="0"/>
              </a:rPr>
              <a:t>Κωνοφόρα</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Fantasy Skybox Free</a:t>
            </a:r>
            <a:endParaRPr lang="el-GR"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Medieval structure Kit</a:t>
            </a:r>
            <a:endParaRPr lang="el-GR" sz="24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Our Materials </a:t>
            </a:r>
            <a:endParaRPr lang="el-GR" sz="24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Ergin</a:t>
            </a:r>
            <a:r>
              <a:rPr lang="el-GR" sz="2400" dirty="0">
                <a:effectLst/>
                <a:latin typeface="Calibri" panose="020F0502020204030204" pitchFamily="34" charset="0"/>
                <a:ea typeface="Calibri" panose="020F0502020204030204" pitchFamily="34" charset="0"/>
                <a:cs typeface="Times New Roman" panose="02020603050405020304" pitchFamily="18" charset="0"/>
              </a:rPr>
              <a:t> 3</a:t>
            </a:r>
            <a:r>
              <a:rPr lang="en-US" sz="2400" dirty="0">
                <a:effectLst/>
                <a:latin typeface="Calibri" panose="020F0502020204030204" pitchFamily="34" charset="0"/>
                <a:ea typeface="Calibri" panose="020F0502020204030204" pitchFamily="34" charset="0"/>
                <a:cs typeface="Times New Roman" panose="02020603050405020304" pitchFamily="18" charset="0"/>
              </a:rPr>
              <a:t>D </a:t>
            </a:r>
            <a:r>
              <a:rPr lang="en-US" sz="24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l-GR" sz="2400" dirty="0">
                <a:effectLst/>
                <a:latin typeface="Calibri" panose="020F0502020204030204" pitchFamily="34" charset="0"/>
                <a:ea typeface="Calibri" panose="020F0502020204030204" pitchFamily="34" charset="0"/>
                <a:cs typeface="Times New Roman" panose="02020603050405020304" pitchFamily="18" charset="0"/>
              </a:rPr>
              <a:t>κύριος χαρακτήρας (Τοξότης)</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kern="1200" dirty="0">
              <a:latin typeface="+mn-lt"/>
              <a:ea typeface="+mn-ea"/>
              <a:cs typeface="+mn-cs"/>
            </a:endParaRPr>
          </a:p>
        </p:txBody>
      </p:sp>
      <p:pic>
        <p:nvPicPr>
          <p:cNvPr id="4" name="Picture 3" descr="Graphical user interface&#10;&#10;Description automatically generated">
            <a:extLst>
              <a:ext uri="{FF2B5EF4-FFF2-40B4-BE49-F238E27FC236}">
                <a16:creationId xmlns:a16="http://schemas.microsoft.com/office/drawing/2014/main" id="{C11532AB-9182-DF02-BA75-8EFCBC9D373F}"/>
              </a:ext>
            </a:extLst>
          </p:cNvPr>
          <p:cNvPicPr>
            <a:picLocks noChangeAspect="1"/>
          </p:cNvPicPr>
          <p:nvPr/>
        </p:nvPicPr>
        <p:blipFill>
          <a:blip r:embed="rId3"/>
          <a:stretch>
            <a:fillRect/>
          </a:stretch>
        </p:blipFill>
        <p:spPr>
          <a:xfrm>
            <a:off x="8581314" y="2529756"/>
            <a:ext cx="2215878" cy="1833639"/>
          </a:xfrm>
          <a:prstGeom prst="rect">
            <a:avLst/>
          </a:prstGeom>
        </p:spPr>
      </p:pic>
      <p:pic>
        <p:nvPicPr>
          <p:cNvPr id="6" name="Picture 5">
            <a:extLst>
              <a:ext uri="{FF2B5EF4-FFF2-40B4-BE49-F238E27FC236}">
                <a16:creationId xmlns:a16="http://schemas.microsoft.com/office/drawing/2014/main" id="{123EEF21-BFFC-84D2-54AE-262E3A278672}"/>
              </a:ext>
            </a:extLst>
          </p:cNvPr>
          <p:cNvPicPr>
            <a:picLocks noChangeAspect="1"/>
          </p:cNvPicPr>
          <p:nvPr/>
        </p:nvPicPr>
        <p:blipFill>
          <a:blip r:embed="rId4"/>
          <a:stretch>
            <a:fillRect/>
          </a:stretch>
        </p:blipFill>
        <p:spPr>
          <a:xfrm>
            <a:off x="8206847" y="4490560"/>
            <a:ext cx="2976075" cy="1778205"/>
          </a:xfrm>
          <a:prstGeom prst="rect">
            <a:avLst/>
          </a:prstGeom>
        </p:spPr>
      </p:pic>
    </p:spTree>
    <p:extLst>
      <p:ext uri="{BB962C8B-B14F-4D97-AF65-F5344CB8AC3E}">
        <p14:creationId xmlns:p14="http://schemas.microsoft.com/office/powerpoint/2010/main" val="1629631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15"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618B166-6DD8-B3AF-91E5-D6E6FD288D9B}"/>
              </a:ext>
            </a:extLst>
          </p:cNvPr>
          <p:cNvSpPr>
            <a:spLocks noGrp="1"/>
          </p:cNvSpPr>
          <p:nvPr>
            <p:ph type="title"/>
          </p:nvPr>
        </p:nvSpPr>
        <p:spPr>
          <a:xfrm>
            <a:off x="1141965" y="1321743"/>
            <a:ext cx="3787482" cy="4277890"/>
          </a:xfrm>
        </p:spPr>
        <p:txBody>
          <a:bodyPr anchor="ctr">
            <a:normAutofit/>
          </a:bodyPr>
          <a:lstStyle/>
          <a:p>
            <a:r>
              <a:rPr lang="el-GR" sz="4800">
                <a:solidFill>
                  <a:srgbClr val="FFFFFF"/>
                </a:solidFill>
              </a:rPr>
              <a:t>Παρουσίαση χρηστών</a:t>
            </a:r>
            <a:endParaRPr lang="en-GB" sz="4800">
              <a:solidFill>
                <a:srgbClr val="FFFFFF"/>
              </a:solidFill>
            </a:endParaRPr>
          </a:p>
        </p:txBody>
      </p:sp>
      <p:grpSp>
        <p:nvGrpSpPr>
          <p:cNvPr id="57" name="Group 56">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58"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EBDACE2-5B1A-4803-3795-128FB28C992A}"/>
              </a:ext>
            </a:extLst>
          </p:cNvPr>
          <p:cNvSpPr>
            <a:spLocks noGrp="1"/>
          </p:cNvSpPr>
          <p:nvPr>
            <p:ph idx="1"/>
          </p:nvPr>
        </p:nvSpPr>
        <p:spPr>
          <a:xfrm>
            <a:off x="5912693" y="1188719"/>
            <a:ext cx="5561320" cy="4804465"/>
          </a:xfrm>
        </p:spPr>
        <p:txBody>
          <a:bodyPr anchor="ctr">
            <a:normAutofit/>
          </a:bodyPr>
          <a:lstStyle/>
          <a:p>
            <a:pPr marL="0" marR="0" indent="0">
              <a:spcBef>
                <a:spcPts val="0"/>
              </a:spcBef>
              <a:spcAft>
                <a:spcPts val="800"/>
              </a:spcAft>
              <a:buNone/>
            </a:pPr>
            <a:r>
              <a:rPr lang="el-GR" sz="2000" dirty="0">
                <a:effectLst/>
                <a:latin typeface="Calibri" panose="020F0502020204030204" pitchFamily="34" charset="0"/>
                <a:ea typeface="Calibri" panose="020F0502020204030204" pitchFamily="34" charset="0"/>
                <a:cs typeface="Times New Roman" panose="02020603050405020304" pitchFamily="18" charset="0"/>
              </a:rPr>
              <a:t>Όπως έχει ήδη γίνει κατανοητό, ο κύριος χαρακτήρας μας, τοξότης, έχει τις βασικές λειτουργίες. Ειδικότερα, έχει την δυνατότητα να μετακινηθεί μπροστά, πίσω, δεξιά και αριστερά με την βοήθεια των πλήκτρων </a:t>
            </a:r>
            <a:r>
              <a:rPr lang="en-US" sz="2000" dirty="0">
                <a:effectLst/>
                <a:latin typeface="Calibri" panose="020F0502020204030204" pitchFamily="34" charset="0"/>
                <a:ea typeface="Calibri" panose="020F0502020204030204" pitchFamily="34" charset="0"/>
                <a:cs typeface="Times New Roman" panose="02020603050405020304" pitchFamily="18" charset="0"/>
              </a:rPr>
              <a:t>W</a:t>
            </a:r>
            <a:r>
              <a:rPr lang="el-GR"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S</a:t>
            </a:r>
            <a:r>
              <a:rPr lang="el-GR"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D </a:t>
            </a:r>
            <a:r>
              <a:rPr lang="el-GR" sz="20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2000" dirty="0">
                <a:effectLst/>
                <a:latin typeface="Calibri" panose="020F0502020204030204" pitchFamily="34" charset="0"/>
                <a:ea typeface="Calibri" panose="020F0502020204030204" pitchFamily="34" charset="0"/>
                <a:cs typeface="Times New Roman" panose="02020603050405020304" pitchFamily="18" charset="0"/>
              </a:rPr>
              <a:t>A</a:t>
            </a:r>
            <a:r>
              <a:rPr lang="el-GR" sz="2000" dirty="0">
                <a:effectLst/>
                <a:latin typeface="Calibri" panose="020F0502020204030204" pitchFamily="34" charset="0"/>
                <a:ea typeface="Calibri" panose="020F0502020204030204" pitchFamily="34" charset="0"/>
                <a:cs typeface="Times New Roman" panose="02020603050405020304" pitchFamily="18" charset="0"/>
              </a:rPr>
              <a:t> αντίστοιχα. Ακόμα, μπορεί με το πλήκτρο </a:t>
            </a:r>
            <a:r>
              <a:rPr lang="en-US" sz="2000" dirty="0">
                <a:effectLst/>
                <a:latin typeface="Calibri" panose="020F0502020204030204" pitchFamily="34" charset="0"/>
                <a:ea typeface="Calibri" panose="020F0502020204030204" pitchFamily="34" charset="0"/>
                <a:cs typeface="Times New Roman" panose="02020603050405020304" pitchFamily="18" charset="0"/>
              </a:rPr>
              <a:t>Space</a:t>
            </a:r>
            <a:r>
              <a:rPr lang="el-GR" sz="2000" dirty="0">
                <a:effectLst/>
                <a:latin typeface="Calibri" panose="020F0502020204030204" pitchFamily="34" charset="0"/>
                <a:ea typeface="Calibri" panose="020F0502020204030204" pitchFamily="34" charset="0"/>
                <a:cs typeface="Times New Roman" panose="02020603050405020304" pitchFamily="18" charset="0"/>
              </a:rPr>
              <a:t>, να αποφύγει εμπόδια εδάφους πηδώντας τα από πάνω. Επίσης, μια από τις σημαντικότερες λειτουργίες του είναι η ‘’</a:t>
            </a:r>
            <a:r>
              <a:rPr lang="en-US" sz="2000" dirty="0">
                <a:effectLst/>
                <a:latin typeface="Calibri" panose="020F0502020204030204" pitchFamily="34" charset="0"/>
                <a:ea typeface="Calibri" panose="020F0502020204030204" pitchFamily="34" charset="0"/>
                <a:cs typeface="Times New Roman" panose="02020603050405020304" pitchFamily="18" charset="0"/>
              </a:rPr>
              <a:t>interact</a:t>
            </a:r>
            <a:r>
              <a:rPr lang="el-GR" sz="2000" dirty="0">
                <a:effectLst/>
                <a:latin typeface="Calibri" panose="020F0502020204030204" pitchFamily="34" charset="0"/>
                <a:ea typeface="Calibri" panose="020F0502020204030204" pitchFamily="34" charset="0"/>
                <a:cs typeface="Times New Roman" panose="02020603050405020304" pitchFamily="18" charset="0"/>
              </a:rPr>
              <a:t>’’ , με το πλήκτρο </a:t>
            </a:r>
            <a:r>
              <a:rPr lang="en-US" sz="2000" dirty="0">
                <a:effectLst/>
                <a:latin typeface="Calibri" panose="020F0502020204030204" pitchFamily="34" charset="0"/>
                <a:ea typeface="Calibri" panose="020F0502020204030204" pitchFamily="34" charset="0"/>
                <a:cs typeface="Times New Roman" panose="02020603050405020304" pitchFamily="18" charset="0"/>
              </a:rPr>
              <a:t>E</a:t>
            </a:r>
            <a:r>
              <a:rPr lang="el-GR" sz="2000" dirty="0">
                <a:effectLst/>
                <a:latin typeface="Calibri" panose="020F0502020204030204" pitchFamily="34" charset="0"/>
                <a:ea typeface="Calibri" panose="020F0502020204030204" pitchFamily="34" charset="0"/>
                <a:cs typeface="Times New Roman" panose="02020603050405020304" pitchFamily="18" charset="0"/>
              </a:rPr>
              <a:t>, η οποία τον βοηθά να αλληλεπιδράσει και να συνομιλήσει με άλλους χαρακτήρες, ώστε να συνεχίσει την διαδρομή του στο παιχνίδι. Στην εργασία, επιπλέον, συναντάμε και χαρακτήρες που είναι ακίνητοι, άλλους που κινούνται και κάποιοι βοηθούν τον κύριο χαρακτήρα να οδηγηθεί στον τελικό του προορισμό.</a:t>
            </a:r>
            <a:br>
              <a:rPr lang="el-GR" sz="2000" b="1" dirty="0">
                <a:effectLst/>
                <a:latin typeface="Calibri" panose="020F0502020204030204" pitchFamily="34" charset="0"/>
                <a:ea typeface="Calibri" panose="020F0502020204030204" pitchFamily="34" charset="0"/>
                <a:cs typeface="Times New Roman" panose="02020603050405020304" pitchFamily="18" charset="0"/>
              </a:rPr>
            </a:br>
            <a:endParaRPr lang="en-GB" sz="2000" dirty="0"/>
          </a:p>
        </p:txBody>
      </p:sp>
    </p:spTree>
    <p:extLst>
      <p:ext uri="{BB962C8B-B14F-4D97-AF65-F5344CB8AC3E}">
        <p14:creationId xmlns:p14="http://schemas.microsoft.com/office/powerpoint/2010/main" val="593498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DE2E4649-BEF3-418A-997E-86780B778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5">
            <a:extLst>
              <a:ext uri="{FF2B5EF4-FFF2-40B4-BE49-F238E27FC236}">
                <a16:creationId xmlns:a16="http://schemas.microsoft.com/office/drawing/2014/main" id="{7EDE953A-2E4A-4D12-9699-CA0CE50DF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84269"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F8DDFE65-3FFB-4836-854D-45FF3DF02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76839"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0784673-12A3-42ED-B56C-4A8DFCE42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78850"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6B93BE2A-49B0-4DB7-8B31-A18AF92AC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24043"/>
            <a:ext cx="5288862"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5F867A6-160B-D70C-1953-BF0BCD3CA511}"/>
              </a:ext>
            </a:extLst>
          </p:cNvPr>
          <p:cNvSpPr>
            <a:spLocks noGrp="1"/>
          </p:cNvSpPr>
          <p:nvPr>
            <p:ph type="title"/>
          </p:nvPr>
        </p:nvSpPr>
        <p:spPr>
          <a:xfrm>
            <a:off x="795342" y="1357766"/>
            <a:ext cx="4322204" cy="3433309"/>
          </a:xfrm>
        </p:spPr>
        <p:txBody>
          <a:bodyPr vert="horz" lIns="91440" tIns="45720" rIns="91440" bIns="45720" rtlCol="0" anchor="b">
            <a:normAutofit/>
          </a:bodyPr>
          <a:lstStyle/>
          <a:p>
            <a:r>
              <a:rPr lang="en-US" sz="5400" dirty="0">
                <a:solidFill>
                  <a:srgbClr val="FFFFFF"/>
                </a:solidFill>
              </a:rPr>
              <a:t>Παρα</a:t>
            </a:r>
            <a:r>
              <a:rPr lang="en-US" sz="5400" dirty="0" err="1">
                <a:solidFill>
                  <a:srgbClr val="FFFFFF"/>
                </a:solidFill>
              </a:rPr>
              <a:t>δείγμ</a:t>
            </a:r>
            <a:r>
              <a:rPr lang="en-US" sz="5400" dirty="0">
                <a:solidFill>
                  <a:srgbClr val="FFFFFF"/>
                </a:solidFill>
              </a:rPr>
              <a:t>ατα εφαρμογής (1/</a:t>
            </a:r>
            <a:r>
              <a:rPr lang="el-GR" sz="5400" dirty="0">
                <a:solidFill>
                  <a:srgbClr val="FFFFFF"/>
                </a:solidFill>
              </a:rPr>
              <a:t>4</a:t>
            </a:r>
            <a:r>
              <a:rPr lang="en-US" sz="5400" dirty="0">
                <a:solidFill>
                  <a:srgbClr val="FFFFFF"/>
                </a:solidFill>
              </a:rPr>
              <a:t>)</a:t>
            </a:r>
          </a:p>
        </p:txBody>
      </p:sp>
      <p:pic>
        <p:nvPicPr>
          <p:cNvPr id="5" name="Picture 4">
            <a:extLst>
              <a:ext uri="{FF2B5EF4-FFF2-40B4-BE49-F238E27FC236}">
                <a16:creationId xmlns:a16="http://schemas.microsoft.com/office/drawing/2014/main" id="{35D09B79-0FC3-F067-5242-141F4A65BD6D}"/>
              </a:ext>
            </a:extLst>
          </p:cNvPr>
          <p:cNvPicPr>
            <a:picLocks noChangeAspect="1"/>
          </p:cNvPicPr>
          <p:nvPr/>
        </p:nvPicPr>
        <p:blipFill>
          <a:blip r:embed="rId2"/>
          <a:stretch>
            <a:fillRect/>
          </a:stretch>
        </p:blipFill>
        <p:spPr>
          <a:xfrm>
            <a:off x="5615794" y="60041"/>
            <a:ext cx="4433069" cy="2150038"/>
          </a:xfrm>
          <a:prstGeom prst="rect">
            <a:avLst/>
          </a:prstGeom>
        </p:spPr>
      </p:pic>
      <p:pic>
        <p:nvPicPr>
          <p:cNvPr id="7" name="Picture 6">
            <a:extLst>
              <a:ext uri="{FF2B5EF4-FFF2-40B4-BE49-F238E27FC236}">
                <a16:creationId xmlns:a16="http://schemas.microsoft.com/office/drawing/2014/main" id="{B0CE2C48-8487-53FD-8ABF-DBBED366E9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848371" y="2353980"/>
            <a:ext cx="4278688" cy="2150039"/>
          </a:xfrm>
          <a:prstGeom prst="rect">
            <a:avLst/>
          </a:prstGeom>
          <a:noFill/>
        </p:spPr>
      </p:pic>
      <p:pic>
        <p:nvPicPr>
          <p:cNvPr id="4" name="Content Placeholder 3">
            <a:extLst>
              <a:ext uri="{FF2B5EF4-FFF2-40B4-BE49-F238E27FC236}">
                <a16:creationId xmlns:a16="http://schemas.microsoft.com/office/drawing/2014/main" id="{6F8AADFF-8CDF-10B0-AC91-DAC3A0F8B29D}"/>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5615793" y="4588232"/>
            <a:ext cx="4270007" cy="2209727"/>
          </a:xfrm>
          <a:prstGeom prst="rect">
            <a:avLst/>
          </a:prstGeom>
          <a:noFill/>
        </p:spPr>
      </p:pic>
    </p:spTree>
    <p:extLst>
      <p:ext uri="{BB962C8B-B14F-4D97-AF65-F5344CB8AC3E}">
        <p14:creationId xmlns:p14="http://schemas.microsoft.com/office/powerpoint/2010/main" val="1779805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978</Words>
  <Application>Microsoft Office PowerPoint</Application>
  <PresentationFormat>Widescreen</PresentationFormat>
  <Paragraphs>65</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Εικονική Πραγματικότητα</vt:lpstr>
      <vt:lpstr>Εισαγωγή και περιγραφή προβλήματος</vt:lpstr>
      <vt:lpstr>Όλα τα C# scripts που χρησιμοποιήθηκαν </vt:lpstr>
      <vt:lpstr>Τα σημαντικότερα scripts και λίγα λόγια (1/2)</vt:lpstr>
      <vt:lpstr>Τα σημαντικότερα scripts και λίγα λόγια (2/2)</vt:lpstr>
      <vt:lpstr>Πηγές των Assets (1/2) </vt:lpstr>
      <vt:lpstr>Πηγές των Assets (2/2)</vt:lpstr>
      <vt:lpstr>Παρουσίαση χρηστών</vt:lpstr>
      <vt:lpstr>Παραδείγματα εφαρμογής (1/4)</vt:lpstr>
      <vt:lpstr>Παραδείγματα εφαρμογής (2/4)</vt:lpstr>
      <vt:lpstr>Παραδείγματα εφαρμογής (3/4)</vt:lpstr>
      <vt:lpstr>Παραδείγματα εφαρμογής (4/4)</vt:lpstr>
      <vt:lpstr>Απάντηση στα κριτήρια (1/2)</vt:lpstr>
      <vt:lpstr>Απάντηση στα κριτήρια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p19240@unipi.gr</dc:creator>
  <cp:lastModifiedBy>p19240@unipi.gr</cp:lastModifiedBy>
  <cp:revision>16</cp:revision>
  <dcterms:created xsi:type="dcterms:W3CDTF">2023-02-08T13:44:10Z</dcterms:created>
  <dcterms:modified xsi:type="dcterms:W3CDTF">2023-03-05T12:39:08Z</dcterms:modified>
</cp:coreProperties>
</file>